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30.xml" ContentType="application/vnd.openxmlformats-officedocument.presentationml.tags+xml"/>
  <Override PartName="/ppt/notesSlides/notesSlide1.xml" ContentType="application/vnd.openxmlformats-officedocument.presentationml.notesSlide+xml"/>
  <Override PartName="/ppt/media/image32.jpg" ContentType="image/gif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09" r:id="rId1"/>
  </p:sldMasterIdLst>
  <p:notesMasterIdLst>
    <p:notesMasterId r:id="rId48"/>
  </p:notesMasterIdLst>
  <p:handoutMasterIdLst>
    <p:handoutMasterId r:id="rId49"/>
  </p:handoutMasterIdLst>
  <p:sldIdLst>
    <p:sldId id="307" r:id="rId2"/>
    <p:sldId id="274" r:id="rId3"/>
    <p:sldId id="276" r:id="rId4"/>
    <p:sldId id="279" r:id="rId5"/>
    <p:sldId id="283" r:id="rId6"/>
    <p:sldId id="319" r:id="rId7"/>
    <p:sldId id="320" r:id="rId8"/>
    <p:sldId id="281" r:id="rId9"/>
    <p:sldId id="313" r:id="rId10"/>
    <p:sldId id="285" r:id="rId11"/>
    <p:sldId id="280" r:id="rId12"/>
    <p:sldId id="277" r:id="rId13"/>
    <p:sldId id="284" r:id="rId14"/>
    <p:sldId id="275" r:id="rId15"/>
    <p:sldId id="278" r:id="rId16"/>
    <p:sldId id="282" r:id="rId17"/>
    <p:sldId id="309" r:id="rId18"/>
    <p:sldId id="295" r:id="rId19"/>
    <p:sldId id="286" r:id="rId20"/>
    <p:sldId id="287" r:id="rId21"/>
    <p:sldId id="288" r:id="rId22"/>
    <p:sldId id="289" r:id="rId23"/>
    <p:sldId id="290" r:id="rId24"/>
    <p:sldId id="293" r:id="rId25"/>
    <p:sldId id="291" r:id="rId26"/>
    <p:sldId id="292" r:id="rId27"/>
    <p:sldId id="294" r:id="rId28"/>
    <p:sldId id="296" r:id="rId29"/>
    <p:sldId id="297" r:id="rId30"/>
    <p:sldId id="298" r:id="rId31"/>
    <p:sldId id="299" r:id="rId32"/>
    <p:sldId id="300" r:id="rId33"/>
    <p:sldId id="304" r:id="rId34"/>
    <p:sldId id="305" r:id="rId35"/>
    <p:sldId id="311" r:id="rId36"/>
    <p:sldId id="303" r:id="rId37"/>
    <p:sldId id="302" r:id="rId38"/>
    <p:sldId id="301" r:id="rId39"/>
    <p:sldId id="308" r:id="rId40"/>
    <p:sldId id="312" r:id="rId41"/>
    <p:sldId id="310" r:id="rId42"/>
    <p:sldId id="317" r:id="rId43"/>
    <p:sldId id="315" r:id="rId44"/>
    <p:sldId id="314" r:id="rId45"/>
    <p:sldId id="318" r:id="rId46"/>
    <p:sldId id="306" r:id="rId47"/>
  </p:sldIdLst>
  <p:sldSz cx="11522075" cy="6480175"/>
  <p:notesSz cx="6858000" cy="9144000"/>
  <p:custDataLst>
    <p:tags r:id="rId50"/>
  </p:custDataLst>
  <p:defaultTextStyle>
    <a:defPPr>
      <a:defRPr lang="de-DE"/>
    </a:defPPr>
    <a:lvl1pPr marL="0" algn="l" defTabSz="1152144" rtl="0" eaLnBrk="1" latinLnBrk="0" hangingPunct="1">
      <a:defRPr sz="2300" kern="1200">
        <a:solidFill>
          <a:schemeClr val="tx1"/>
        </a:solidFill>
        <a:latin typeface="+mn-lt"/>
        <a:ea typeface="+mn-ea"/>
        <a:cs typeface="+mn-cs"/>
      </a:defRPr>
    </a:lvl1pPr>
    <a:lvl2pPr marL="576072" algn="l" defTabSz="1152144" rtl="0" eaLnBrk="1" latinLnBrk="0" hangingPunct="1">
      <a:defRPr sz="2300" kern="1200">
        <a:solidFill>
          <a:schemeClr val="tx1"/>
        </a:solidFill>
        <a:latin typeface="+mn-lt"/>
        <a:ea typeface="+mn-ea"/>
        <a:cs typeface="+mn-cs"/>
      </a:defRPr>
    </a:lvl2pPr>
    <a:lvl3pPr marL="1152144" algn="l" defTabSz="1152144" rtl="0" eaLnBrk="1" latinLnBrk="0" hangingPunct="1">
      <a:defRPr sz="2300" kern="1200">
        <a:solidFill>
          <a:schemeClr val="tx1"/>
        </a:solidFill>
        <a:latin typeface="+mn-lt"/>
        <a:ea typeface="+mn-ea"/>
        <a:cs typeface="+mn-cs"/>
      </a:defRPr>
    </a:lvl3pPr>
    <a:lvl4pPr marL="1728216" algn="l" defTabSz="1152144" rtl="0" eaLnBrk="1" latinLnBrk="0" hangingPunct="1">
      <a:defRPr sz="2300" kern="1200">
        <a:solidFill>
          <a:schemeClr val="tx1"/>
        </a:solidFill>
        <a:latin typeface="+mn-lt"/>
        <a:ea typeface="+mn-ea"/>
        <a:cs typeface="+mn-cs"/>
      </a:defRPr>
    </a:lvl4pPr>
    <a:lvl5pPr marL="2304288" algn="l" defTabSz="1152144" rtl="0" eaLnBrk="1" latinLnBrk="0" hangingPunct="1">
      <a:defRPr sz="2300" kern="1200">
        <a:solidFill>
          <a:schemeClr val="tx1"/>
        </a:solidFill>
        <a:latin typeface="+mn-lt"/>
        <a:ea typeface="+mn-ea"/>
        <a:cs typeface="+mn-cs"/>
      </a:defRPr>
    </a:lvl5pPr>
    <a:lvl6pPr marL="2880360" algn="l" defTabSz="1152144" rtl="0" eaLnBrk="1" latinLnBrk="0" hangingPunct="1">
      <a:defRPr sz="2300" kern="1200">
        <a:solidFill>
          <a:schemeClr val="tx1"/>
        </a:solidFill>
        <a:latin typeface="+mn-lt"/>
        <a:ea typeface="+mn-ea"/>
        <a:cs typeface="+mn-cs"/>
      </a:defRPr>
    </a:lvl6pPr>
    <a:lvl7pPr marL="3456432" algn="l" defTabSz="1152144" rtl="0" eaLnBrk="1" latinLnBrk="0" hangingPunct="1">
      <a:defRPr sz="2300" kern="1200">
        <a:solidFill>
          <a:schemeClr val="tx1"/>
        </a:solidFill>
        <a:latin typeface="+mn-lt"/>
        <a:ea typeface="+mn-ea"/>
        <a:cs typeface="+mn-cs"/>
      </a:defRPr>
    </a:lvl7pPr>
    <a:lvl8pPr marL="4032504" algn="l" defTabSz="1152144" rtl="0" eaLnBrk="1" latinLnBrk="0" hangingPunct="1">
      <a:defRPr sz="2300" kern="1200">
        <a:solidFill>
          <a:schemeClr val="tx1"/>
        </a:solidFill>
        <a:latin typeface="+mn-lt"/>
        <a:ea typeface="+mn-ea"/>
        <a:cs typeface="+mn-cs"/>
      </a:defRPr>
    </a:lvl8pPr>
    <a:lvl9pPr marL="4608576" algn="l" defTabSz="1152144" rtl="0" eaLnBrk="1" latinLnBrk="0" hangingPunct="1">
      <a:defRPr sz="23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4" orient="horz" pos="204">
          <p15:clr>
            <a:srgbClr val="A4A3A4"/>
          </p15:clr>
        </p15:guide>
        <p15:guide id="8" orient="horz" pos="2041" userDrawn="1">
          <p15:clr>
            <a:srgbClr val="A4A3A4"/>
          </p15:clr>
        </p15:guide>
        <p15:guide id="9" orient="horz" pos="930" userDrawn="1">
          <p15:clr>
            <a:srgbClr val="A4A3A4"/>
          </p15:clr>
        </p15:guide>
        <p15:guide id="10" orient="horz" pos="3266" userDrawn="1">
          <p15:clr>
            <a:srgbClr val="A4A3A4"/>
          </p15:clr>
        </p15:guide>
        <p15:guide id="11" orient="horz" pos="703" userDrawn="1">
          <p15:clr>
            <a:srgbClr val="A4A3A4"/>
          </p15:clr>
        </p15:guide>
        <p15:guide id="12" orient="horz" pos="3493" userDrawn="1">
          <p15:clr>
            <a:srgbClr val="A4A3A4"/>
          </p15:clr>
        </p15:guide>
        <p15:guide id="13" orient="horz" pos="3719" userDrawn="1">
          <p15:clr>
            <a:srgbClr val="A4A3A4"/>
          </p15:clr>
        </p15:guide>
        <p15:guide id="14" orient="horz" pos="3878" userDrawn="1">
          <p15:clr>
            <a:srgbClr val="A4A3A4"/>
          </p15:clr>
        </p15:guide>
        <p15:guide id="15" pos="1939" userDrawn="1">
          <p15:clr>
            <a:srgbClr val="A4A3A4"/>
          </p15:clr>
        </p15:guide>
        <p15:guide id="16" pos="1847" userDrawn="1">
          <p15:clr>
            <a:srgbClr val="A4A3A4"/>
          </p15:clr>
        </p15:guide>
        <p15:guide id="17" pos="204" userDrawn="1">
          <p15:clr>
            <a:srgbClr val="A4A3A4"/>
          </p15:clr>
        </p15:guide>
        <p15:guide id="18" pos="7054" userDrawn="1">
          <p15:clr>
            <a:srgbClr val="A4A3A4"/>
          </p15:clr>
        </p15:guide>
        <p15:guide id="19" pos="5411" userDrawn="1">
          <p15:clr>
            <a:srgbClr val="A4A3A4"/>
          </p15:clr>
        </p15:guide>
        <p15:guide id="20" pos="5318" userDrawn="1">
          <p15:clr>
            <a:srgbClr val="A4A3A4"/>
          </p15:clr>
        </p15:guide>
        <p15:guide id="21" pos="3674" userDrawn="1">
          <p15:clr>
            <a:srgbClr val="A4A3A4"/>
          </p15:clr>
        </p15:guide>
        <p15:guide id="22" pos="3584" userDrawn="1">
          <p15:clr>
            <a:srgbClr val="A4A3A4"/>
          </p15:clr>
        </p15:guide>
        <p15:guide id="23" pos="362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  <p15:guide id="3" pos="302">
          <p15:clr>
            <a:srgbClr val="A4A3A4"/>
          </p15:clr>
        </p15:guide>
        <p15:guide id="4" pos="4018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dada2" initials="d" lastIdx="6" clrIdx="0"/>
  <p:cmAuthor id="1" name="Dada" initials="DT" lastIdx="20" clrIdx="1"/>
  <p:cmAuthor id="2" name="Dada-Design" initials="D" lastIdx="4" clrIdx="2">
    <p:extLst>
      <p:ext uri="{19B8F6BF-5375-455C-9EA6-DF929625EA0E}">
        <p15:presenceInfo xmlns:p15="http://schemas.microsoft.com/office/powerpoint/2012/main" userId="S-1-5-21-2562659868-2832382953-3754756864-112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clrMode="gray"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FF66"/>
    <a:srgbClr val="E20074"/>
    <a:srgbClr val="E20000"/>
    <a:srgbClr val="992C99"/>
    <a:srgbClr val="4B4B4B"/>
    <a:srgbClr val="C4C4C4"/>
    <a:srgbClr val="00FFFF"/>
    <a:srgbClr val="E1E1E1"/>
    <a:srgbClr val="DEDEDE"/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897" autoAdjust="0"/>
    <p:restoredTop sz="94620" autoAdjust="0"/>
  </p:normalViewPr>
  <p:slideViewPr>
    <p:cSldViewPr snapToGrid="0" snapToObjects="1">
      <p:cViewPr varScale="1">
        <p:scale>
          <a:sx n="121" d="100"/>
          <a:sy n="121" d="100"/>
        </p:scale>
        <p:origin x="1068" y="96"/>
      </p:cViewPr>
      <p:guideLst>
        <p:guide orient="horz" pos="204"/>
        <p:guide orient="horz" pos="2041"/>
        <p:guide orient="horz" pos="930"/>
        <p:guide orient="horz" pos="3266"/>
        <p:guide orient="horz" pos="703"/>
        <p:guide orient="horz" pos="3493"/>
        <p:guide orient="horz" pos="3719"/>
        <p:guide orient="horz" pos="3878"/>
        <p:guide pos="1939"/>
        <p:guide pos="1847"/>
        <p:guide pos="204"/>
        <p:guide pos="7054"/>
        <p:guide pos="5411"/>
        <p:guide pos="5318"/>
        <p:guide pos="3674"/>
        <p:guide pos="3584"/>
        <p:guide pos="362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napToObjects="1" showGuides="1">
      <p:cViewPr varScale="1">
        <p:scale>
          <a:sx n="45" d="100"/>
          <a:sy n="45" d="100"/>
        </p:scale>
        <p:origin x="-2970" y="-96"/>
      </p:cViewPr>
      <p:guideLst>
        <p:guide orient="horz" pos="2880"/>
        <p:guide pos="2160"/>
        <p:guide pos="302"/>
        <p:guide pos="401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tags" Target="tags/tag1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commentAuthors" Target="commentAuthors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5906975" y="8640000"/>
            <a:ext cx="471600" cy="280800"/>
          </a:xfrm>
          <a:prstGeom prst="rect">
            <a:avLst/>
          </a:prstGeom>
        </p:spPr>
        <p:txBody>
          <a:bodyPr vert="horz" lIns="0" tIns="45720" rIns="0" bIns="45720" rtlCol="0" anchor="b"/>
          <a:lstStyle>
            <a:lvl1pPr algn="r">
              <a:defRPr sz="1200"/>
            </a:lvl1pPr>
          </a:lstStyle>
          <a:p>
            <a:fld id="{A7E515CE-432D-4663-9EC7-909C3633A725}" type="slidenum">
              <a:rPr lang="de-DE" smtClean="0">
                <a:latin typeface="Tele-GroteskNor" pitchFamily="2" charset="0"/>
              </a:rPr>
              <a:pPr/>
              <a:t>‹Nr.›</a:t>
            </a:fld>
            <a:endParaRPr lang="de-DE" dirty="0">
              <a:latin typeface="Tele-GroteskNor" pitchFamily="2" charset="0"/>
            </a:endParaRPr>
          </a:p>
        </p:txBody>
      </p:sp>
      <p:grpSp>
        <p:nvGrpSpPr>
          <p:cNvPr id="6" name="Gruppieren 31"/>
          <p:cNvGrpSpPr>
            <a:grpSpLocks noChangeAspect="1"/>
          </p:cNvGrpSpPr>
          <p:nvPr/>
        </p:nvGrpSpPr>
        <p:grpSpPr bwMode="auto">
          <a:xfrm>
            <a:off x="482600" y="241300"/>
            <a:ext cx="5857875" cy="258763"/>
            <a:chOff x="321317" y="6153149"/>
            <a:chExt cx="8498833" cy="371475"/>
          </a:xfrm>
        </p:grpSpPr>
        <p:sp>
          <p:nvSpPr>
            <p:cNvPr id="7" name="Freeform 9"/>
            <p:cNvSpPr>
              <a:spLocks noChangeAspect="1" noEditPoints="1"/>
            </p:cNvSpPr>
            <p:nvPr userDrawn="1"/>
          </p:nvSpPr>
          <p:spPr bwMode="auto">
            <a:xfrm>
              <a:off x="7309246" y="6310400"/>
              <a:ext cx="1510904" cy="120785"/>
            </a:xfrm>
            <a:custGeom>
              <a:avLst/>
              <a:gdLst/>
              <a:ahLst/>
              <a:cxnLst>
                <a:cxn ang="0">
                  <a:pos x="72" y="69"/>
                </a:cxn>
                <a:cxn ang="0">
                  <a:pos x="72" y="280"/>
                </a:cxn>
                <a:cxn ang="0">
                  <a:pos x="383" y="156"/>
                </a:cxn>
                <a:cxn ang="0">
                  <a:pos x="344" y="64"/>
                </a:cxn>
                <a:cxn ang="0">
                  <a:pos x="478" y="30"/>
                </a:cxn>
                <a:cxn ang="0">
                  <a:pos x="504" y="243"/>
                </a:cxn>
                <a:cxn ang="0">
                  <a:pos x="441" y="322"/>
                </a:cxn>
                <a:cxn ang="0">
                  <a:pos x="344" y="210"/>
                </a:cxn>
                <a:cxn ang="0">
                  <a:pos x="645" y="8"/>
                </a:cxn>
                <a:cxn ang="0">
                  <a:pos x="818" y="341"/>
                </a:cxn>
                <a:cxn ang="0">
                  <a:pos x="890" y="140"/>
                </a:cxn>
                <a:cxn ang="0">
                  <a:pos x="1034" y="280"/>
                </a:cxn>
                <a:cxn ang="0">
                  <a:pos x="1243" y="274"/>
                </a:cxn>
                <a:cxn ang="0">
                  <a:pos x="1162" y="284"/>
                </a:cxn>
                <a:cxn ang="0">
                  <a:pos x="1228" y="70"/>
                </a:cxn>
                <a:cxn ang="0">
                  <a:pos x="1091" y="8"/>
                </a:cxn>
                <a:cxn ang="0">
                  <a:pos x="1269" y="160"/>
                </a:cxn>
                <a:cxn ang="0">
                  <a:pos x="1382" y="341"/>
                </a:cxn>
                <a:cxn ang="0">
                  <a:pos x="1454" y="140"/>
                </a:cxn>
                <a:cxn ang="0">
                  <a:pos x="1598" y="280"/>
                </a:cxn>
                <a:cxn ang="0">
                  <a:pos x="1727" y="8"/>
                </a:cxn>
                <a:cxn ang="0">
                  <a:pos x="1828" y="341"/>
                </a:cxn>
                <a:cxn ang="0">
                  <a:pos x="2030" y="325"/>
                </a:cxn>
                <a:cxn ang="0">
                  <a:pos x="1980" y="367"/>
                </a:cxn>
                <a:cxn ang="0">
                  <a:pos x="2153" y="8"/>
                </a:cxn>
                <a:cxn ang="0">
                  <a:pos x="2418" y="236"/>
                </a:cxn>
                <a:cxn ang="0">
                  <a:pos x="2341" y="114"/>
                </a:cxn>
                <a:cxn ang="0">
                  <a:pos x="2698" y="212"/>
                </a:cxn>
                <a:cxn ang="0">
                  <a:pos x="2808" y="341"/>
                </a:cxn>
                <a:cxn ang="0">
                  <a:pos x="2524" y="341"/>
                </a:cxn>
                <a:cxn ang="0">
                  <a:pos x="2941" y="292"/>
                </a:cxn>
                <a:cxn ang="0">
                  <a:pos x="2924" y="197"/>
                </a:cxn>
                <a:cxn ang="0">
                  <a:pos x="3026" y="43"/>
                </a:cxn>
                <a:cxn ang="0">
                  <a:pos x="2905" y="65"/>
                </a:cxn>
                <a:cxn ang="0">
                  <a:pos x="3058" y="246"/>
                </a:cxn>
                <a:cxn ang="0">
                  <a:pos x="3331" y="341"/>
                </a:cxn>
                <a:cxn ang="0">
                  <a:pos x="3350" y="8"/>
                </a:cxn>
                <a:cxn ang="0">
                  <a:pos x="3672" y="8"/>
                </a:cxn>
                <a:cxn ang="0">
                  <a:pos x="3659" y="198"/>
                </a:cxn>
                <a:cxn ang="0">
                  <a:pos x="3459" y="341"/>
                </a:cxn>
                <a:cxn ang="0">
                  <a:pos x="3880" y="71"/>
                </a:cxn>
                <a:cxn ang="0">
                  <a:pos x="3732" y="8"/>
                </a:cxn>
                <a:cxn ang="0">
                  <a:pos x="3921" y="183"/>
                </a:cxn>
                <a:cxn ang="0">
                  <a:pos x="3979" y="341"/>
                </a:cxn>
                <a:cxn ang="0">
                  <a:pos x="3866" y="212"/>
                </a:cxn>
                <a:cxn ang="0">
                  <a:pos x="4103" y="284"/>
                </a:cxn>
                <a:cxn ang="0">
                  <a:pos x="4139" y="192"/>
                </a:cxn>
                <a:cxn ang="0">
                  <a:pos x="4173" y="134"/>
                </a:cxn>
                <a:cxn ang="0">
                  <a:pos x="4103" y="142"/>
                </a:cxn>
                <a:cxn ang="0">
                  <a:pos x="4247" y="46"/>
                </a:cxn>
                <a:cxn ang="0">
                  <a:pos x="4162" y="341"/>
                </a:cxn>
                <a:cxn ang="0">
                  <a:pos x="4395" y="341"/>
                </a:cxn>
                <a:cxn ang="0">
                  <a:pos x="4637" y="222"/>
                </a:cxn>
                <a:cxn ang="0">
                  <a:pos x="4528" y="127"/>
                </a:cxn>
                <a:cxn ang="0">
                  <a:pos x="4929" y="262"/>
                </a:cxn>
                <a:cxn ang="0">
                  <a:pos x="4842" y="280"/>
                </a:cxn>
                <a:cxn ang="0">
                  <a:pos x="5027" y="174"/>
                </a:cxn>
                <a:cxn ang="0">
                  <a:pos x="5078" y="341"/>
                </a:cxn>
                <a:cxn ang="0">
                  <a:pos x="5150" y="140"/>
                </a:cxn>
                <a:cxn ang="0">
                  <a:pos x="5294" y="280"/>
                </a:cxn>
                <a:cxn ang="0">
                  <a:pos x="5329" y="69"/>
                </a:cxn>
                <a:cxn ang="0">
                  <a:pos x="5481" y="341"/>
                </a:cxn>
                <a:cxn ang="0">
                  <a:pos x="5571" y="269"/>
                </a:cxn>
              </a:cxnLst>
              <a:rect l="0" t="0" r="r" b="b"/>
              <a:pathLst>
                <a:path w="5644" h="419">
                  <a:moveTo>
                    <a:pt x="0" y="341"/>
                  </a:moveTo>
                  <a:lnTo>
                    <a:pt x="0" y="8"/>
                  </a:lnTo>
                  <a:lnTo>
                    <a:pt x="213" y="8"/>
                  </a:lnTo>
                  <a:lnTo>
                    <a:pt x="213" y="69"/>
                  </a:lnTo>
                  <a:lnTo>
                    <a:pt x="72" y="69"/>
                  </a:lnTo>
                  <a:lnTo>
                    <a:pt x="72" y="140"/>
                  </a:lnTo>
                  <a:lnTo>
                    <a:pt x="200" y="140"/>
                  </a:lnTo>
                  <a:lnTo>
                    <a:pt x="200" y="198"/>
                  </a:lnTo>
                  <a:lnTo>
                    <a:pt x="72" y="198"/>
                  </a:lnTo>
                  <a:lnTo>
                    <a:pt x="72" y="280"/>
                  </a:lnTo>
                  <a:lnTo>
                    <a:pt x="216" y="280"/>
                  </a:lnTo>
                  <a:lnTo>
                    <a:pt x="216" y="341"/>
                  </a:lnTo>
                  <a:lnTo>
                    <a:pt x="0" y="341"/>
                  </a:lnTo>
                  <a:close/>
                  <a:moveTo>
                    <a:pt x="344" y="156"/>
                  </a:moveTo>
                  <a:lnTo>
                    <a:pt x="383" y="156"/>
                  </a:lnTo>
                  <a:cubicBezTo>
                    <a:pt x="405" y="156"/>
                    <a:pt x="420" y="151"/>
                    <a:pt x="428" y="142"/>
                  </a:cubicBezTo>
                  <a:cubicBezTo>
                    <a:pt x="435" y="134"/>
                    <a:pt x="438" y="123"/>
                    <a:pt x="438" y="109"/>
                  </a:cubicBezTo>
                  <a:cubicBezTo>
                    <a:pt x="438" y="92"/>
                    <a:pt x="433" y="79"/>
                    <a:pt x="421" y="71"/>
                  </a:cubicBezTo>
                  <a:cubicBezTo>
                    <a:pt x="414" y="67"/>
                    <a:pt x="402" y="64"/>
                    <a:pt x="385" y="64"/>
                  </a:cubicBezTo>
                  <a:lnTo>
                    <a:pt x="344" y="64"/>
                  </a:lnTo>
                  <a:lnTo>
                    <a:pt x="344" y="156"/>
                  </a:lnTo>
                  <a:close/>
                  <a:moveTo>
                    <a:pt x="273" y="341"/>
                  </a:moveTo>
                  <a:lnTo>
                    <a:pt x="273" y="8"/>
                  </a:lnTo>
                  <a:lnTo>
                    <a:pt x="401" y="8"/>
                  </a:lnTo>
                  <a:cubicBezTo>
                    <a:pt x="434" y="8"/>
                    <a:pt x="460" y="15"/>
                    <a:pt x="478" y="30"/>
                  </a:cubicBezTo>
                  <a:cubicBezTo>
                    <a:pt x="500" y="46"/>
                    <a:pt x="510" y="70"/>
                    <a:pt x="510" y="101"/>
                  </a:cubicBezTo>
                  <a:cubicBezTo>
                    <a:pt x="510" y="126"/>
                    <a:pt x="503" y="147"/>
                    <a:pt x="488" y="164"/>
                  </a:cubicBezTo>
                  <a:cubicBezTo>
                    <a:pt x="481" y="172"/>
                    <a:pt x="473" y="178"/>
                    <a:pt x="462" y="183"/>
                  </a:cubicBezTo>
                  <a:cubicBezTo>
                    <a:pt x="476" y="187"/>
                    <a:pt x="486" y="196"/>
                    <a:pt x="494" y="209"/>
                  </a:cubicBezTo>
                  <a:cubicBezTo>
                    <a:pt x="498" y="216"/>
                    <a:pt x="502" y="228"/>
                    <a:pt x="504" y="243"/>
                  </a:cubicBezTo>
                  <a:cubicBezTo>
                    <a:pt x="505" y="249"/>
                    <a:pt x="507" y="265"/>
                    <a:pt x="508" y="293"/>
                  </a:cubicBezTo>
                  <a:cubicBezTo>
                    <a:pt x="510" y="311"/>
                    <a:pt x="512" y="322"/>
                    <a:pt x="514" y="328"/>
                  </a:cubicBezTo>
                  <a:cubicBezTo>
                    <a:pt x="515" y="332"/>
                    <a:pt x="517" y="336"/>
                    <a:pt x="520" y="341"/>
                  </a:cubicBezTo>
                  <a:lnTo>
                    <a:pt x="446" y="341"/>
                  </a:lnTo>
                  <a:cubicBezTo>
                    <a:pt x="444" y="335"/>
                    <a:pt x="442" y="329"/>
                    <a:pt x="441" y="322"/>
                  </a:cubicBezTo>
                  <a:cubicBezTo>
                    <a:pt x="441" y="318"/>
                    <a:pt x="440" y="303"/>
                    <a:pt x="438" y="279"/>
                  </a:cubicBezTo>
                  <a:cubicBezTo>
                    <a:pt x="436" y="256"/>
                    <a:pt x="433" y="240"/>
                    <a:pt x="429" y="233"/>
                  </a:cubicBezTo>
                  <a:cubicBezTo>
                    <a:pt x="424" y="222"/>
                    <a:pt x="417" y="215"/>
                    <a:pt x="407" y="212"/>
                  </a:cubicBezTo>
                  <a:cubicBezTo>
                    <a:pt x="402" y="211"/>
                    <a:pt x="394" y="210"/>
                    <a:pt x="385" y="210"/>
                  </a:cubicBezTo>
                  <a:lnTo>
                    <a:pt x="344" y="210"/>
                  </a:lnTo>
                  <a:lnTo>
                    <a:pt x="344" y="341"/>
                  </a:lnTo>
                  <a:lnTo>
                    <a:pt x="273" y="341"/>
                  </a:lnTo>
                  <a:close/>
                  <a:moveTo>
                    <a:pt x="573" y="341"/>
                  </a:moveTo>
                  <a:lnTo>
                    <a:pt x="573" y="8"/>
                  </a:lnTo>
                  <a:lnTo>
                    <a:pt x="645" y="8"/>
                  </a:lnTo>
                  <a:lnTo>
                    <a:pt x="645" y="279"/>
                  </a:lnTo>
                  <a:lnTo>
                    <a:pt x="775" y="279"/>
                  </a:lnTo>
                  <a:lnTo>
                    <a:pt x="775" y="341"/>
                  </a:lnTo>
                  <a:lnTo>
                    <a:pt x="573" y="341"/>
                  </a:lnTo>
                  <a:close/>
                  <a:moveTo>
                    <a:pt x="818" y="341"/>
                  </a:moveTo>
                  <a:lnTo>
                    <a:pt x="818" y="8"/>
                  </a:lnTo>
                  <a:lnTo>
                    <a:pt x="1031" y="8"/>
                  </a:lnTo>
                  <a:lnTo>
                    <a:pt x="1031" y="69"/>
                  </a:lnTo>
                  <a:lnTo>
                    <a:pt x="890" y="69"/>
                  </a:lnTo>
                  <a:lnTo>
                    <a:pt x="890" y="140"/>
                  </a:lnTo>
                  <a:lnTo>
                    <a:pt x="1018" y="140"/>
                  </a:lnTo>
                  <a:lnTo>
                    <a:pt x="1018" y="198"/>
                  </a:lnTo>
                  <a:lnTo>
                    <a:pt x="890" y="198"/>
                  </a:lnTo>
                  <a:lnTo>
                    <a:pt x="890" y="280"/>
                  </a:lnTo>
                  <a:lnTo>
                    <a:pt x="1034" y="280"/>
                  </a:lnTo>
                  <a:lnTo>
                    <a:pt x="1034" y="341"/>
                  </a:lnTo>
                  <a:lnTo>
                    <a:pt x="818" y="341"/>
                  </a:lnTo>
                  <a:close/>
                  <a:moveTo>
                    <a:pt x="1162" y="284"/>
                  </a:moveTo>
                  <a:lnTo>
                    <a:pt x="1201" y="284"/>
                  </a:lnTo>
                  <a:cubicBezTo>
                    <a:pt x="1221" y="284"/>
                    <a:pt x="1235" y="280"/>
                    <a:pt x="1243" y="274"/>
                  </a:cubicBezTo>
                  <a:cubicBezTo>
                    <a:pt x="1253" y="265"/>
                    <a:pt x="1259" y="253"/>
                    <a:pt x="1259" y="238"/>
                  </a:cubicBezTo>
                  <a:cubicBezTo>
                    <a:pt x="1259" y="219"/>
                    <a:pt x="1252" y="206"/>
                    <a:pt x="1238" y="199"/>
                  </a:cubicBezTo>
                  <a:cubicBezTo>
                    <a:pt x="1230" y="194"/>
                    <a:pt x="1216" y="192"/>
                    <a:pt x="1198" y="192"/>
                  </a:cubicBezTo>
                  <a:lnTo>
                    <a:pt x="1162" y="192"/>
                  </a:lnTo>
                  <a:lnTo>
                    <a:pt x="1162" y="284"/>
                  </a:lnTo>
                  <a:close/>
                  <a:moveTo>
                    <a:pt x="1162" y="142"/>
                  </a:moveTo>
                  <a:lnTo>
                    <a:pt x="1194" y="142"/>
                  </a:lnTo>
                  <a:cubicBezTo>
                    <a:pt x="1212" y="142"/>
                    <a:pt x="1224" y="140"/>
                    <a:pt x="1232" y="134"/>
                  </a:cubicBezTo>
                  <a:cubicBezTo>
                    <a:pt x="1242" y="127"/>
                    <a:pt x="1247" y="116"/>
                    <a:pt x="1247" y="102"/>
                  </a:cubicBezTo>
                  <a:cubicBezTo>
                    <a:pt x="1247" y="87"/>
                    <a:pt x="1241" y="76"/>
                    <a:pt x="1228" y="70"/>
                  </a:cubicBezTo>
                  <a:cubicBezTo>
                    <a:pt x="1222" y="66"/>
                    <a:pt x="1210" y="64"/>
                    <a:pt x="1194" y="64"/>
                  </a:cubicBezTo>
                  <a:lnTo>
                    <a:pt x="1162" y="64"/>
                  </a:lnTo>
                  <a:lnTo>
                    <a:pt x="1162" y="142"/>
                  </a:lnTo>
                  <a:close/>
                  <a:moveTo>
                    <a:pt x="1091" y="341"/>
                  </a:moveTo>
                  <a:lnTo>
                    <a:pt x="1091" y="8"/>
                  </a:lnTo>
                  <a:lnTo>
                    <a:pt x="1209" y="8"/>
                  </a:lnTo>
                  <a:cubicBezTo>
                    <a:pt x="1233" y="8"/>
                    <a:pt x="1251" y="10"/>
                    <a:pt x="1264" y="14"/>
                  </a:cubicBezTo>
                  <a:cubicBezTo>
                    <a:pt x="1283" y="21"/>
                    <a:pt x="1296" y="31"/>
                    <a:pt x="1305" y="46"/>
                  </a:cubicBezTo>
                  <a:cubicBezTo>
                    <a:pt x="1313" y="59"/>
                    <a:pt x="1317" y="73"/>
                    <a:pt x="1317" y="89"/>
                  </a:cubicBezTo>
                  <a:cubicBezTo>
                    <a:pt x="1317" y="122"/>
                    <a:pt x="1301" y="145"/>
                    <a:pt x="1269" y="160"/>
                  </a:cubicBezTo>
                  <a:cubicBezTo>
                    <a:pt x="1310" y="174"/>
                    <a:pt x="1330" y="201"/>
                    <a:pt x="1330" y="243"/>
                  </a:cubicBezTo>
                  <a:cubicBezTo>
                    <a:pt x="1330" y="279"/>
                    <a:pt x="1317" y="306"/>
                    <a:pt x="1289" y="324"/>
                  </a:cubicBezTo>
                  <a:cubicBezTo>
                    <a:pt x="1272" y="335"/>
                    <a:pt x="1249" y="341"/>
                    <a:pt x="1221" y="341"/>
                  </a:cubicBezTo>
                  <a:lnTo>
                    <a:pt x="1091" y="341"/>
                  </a:lnTo>
                  <a:close/>
                  <a:moveTo>
                    <a:pt x="1382" y="341"/>
                  </a:moveTo>
                  <a:lnTo>
                    <a:pt x="1382" y="8"/>
                  </a:lnTo>
                  <a:lnTo>
                    <a:pt x="1595" y="8"/>
                  </a:lnTo>
                  <a:lnTo>
                    <a:pt x="1595" y="69"/>
                  </a:lnTo>
                  <a:lnTo>
                    <a:pt x="1454" y="69"/>
                  </a:lnTo>
                  <a:lnTo>
                    <a:pt x="1454" y="140"/>
                  </a:lnTo>
                  <a:lnTo>
                    <a:pt x="1583" y="140"/>
                  </a:lnTo>
                  <a:lnTo>
                    <a:pt x="1583" y="198"/>
                  </a:lnTo>
                  <a:lnTo>
                    <a:pt x="1454" y="198"/>
                  </a:lnTo>
                  <a:lnTo>
                    <a:pt x="1454" y="280"/>
                  </a:lnTo>
                  <a:lnTo>
                    <a:pt x="1598" y="280"/>
                  </a:lnTo>
                  <a:lnTo>
                    <a:pt x="1598" y="341"/>
                  </a:lnTo>
                  <a:lnTo>
                    <a:pt x="1382" y="341"/>
                  </a:lnTo>
                  <a:close/>
                  <a:moveTo>
                    <a:pt x="1655" y="341"/>
                  </a:moveTo>
                  <a:lnTo>
                    <a:pt x="1655" y="8"/>
                  </a:lnTo>
                  <a:lnTo>
                    <a:pt x="1727" y="8"/>
                  </a:lnTo>
                  <a:lnTo>
                    <a:pt x="1831" y="222"/>
                  </a:lnTo>
                  <a:lnTo>
                    <a:pt x="1831" y="8"/>
                  </a:lnTo>
                  <a:lnTo>
                    <a:pt x="1900" y="8"/>
                  </a:lnTo>
                  <a:lnTo>
                    <a:pt x="1900" y="341"/>
                  </a:lnTo>
                  <a:lnTo>
                    <a:pt x="1828" y="341"/>
                  </a:lnTo>
                  <a:lnTo>
                    <a:pt x="1723" y="127"/>
                  </a:lnTo>
                  <a:lnTo>
                    <a:pt x="1723" y="341"/>
                  </a:lnTo>
                  <a:lnTo>
                    <a:pt x="1655" y="341"/>
                  </a:lnTo>
                  <a:close/>
                  <a:moveTo>
                    <a:pt x="2030" y="269"/>
                  </a:moveTo>
                  <a:lnTo>
                    <a:pt x="2030" y="325"/>
                  </a:lnTo>
                  <a:cubicBezTo>
                    <a:pt x="2030" y="347"/>
                    <a:pt x="2027" y="364"/>
                    <a:pt x="2021" y="377"/>
                  </a:cubicBezTo>
                  <a:cubicBezTo>
                    <a:pt x="2016" y="388"/>
                    <a:pt x="2006" y="398"/>
                    <a:pt x="1992" y="407"/>
                  </a:cubicBezTo>
                  <a:cubicBezTo>
                    <a:pt x="1982" y="413"/>
                    <a:pt x="1970" y="417"/>
                    <a:pt x="1957" y="419"/>
                  </a:cubicBezTo>
                  <a:lnTo>
                    <a:pt x="1957" y="384"/>
                  </a:lnTo>
                  <a:cubicBezTo>
                    <a:pt x="1967" y="381"/>
                    <a:pt x="1975" y="376"/>
                    <a:pt x="1980" y="367"/>
                  </a:cubicBezTo>
                  <a:cubicBezTo>
                    <a:pt x="1985" y="360"/>
                    <a:pt x="1988" y="351"/>
                    <a:pt x="1988" y="341"/>
                  </a:cubicBezTo>
                  <a:lnTo>
                    <a:pt x="1957" y="341"/>
                  </a:lnTo>
                  <a:lnTo>
                    <a:pt x="1957" y="269"/>
                  </a:lnTo>
                  <a:lnTo>
                    <a:pt x="2030" y="269"/>
                  </a:lnTo>
                  <a:close/>
                  <a:moveTo>
                    <a:pt x="2153" y="8"/>
                  </a:moveTo>
                  <a:lnTo>
                    <a:pt x="2225" y="8"/>
                  </a:lnTo>
                  <a:lnTo>
                    <a:pt x="2265" y="236"/>
                  </a:lnTo>
                  <a:lnTo>
                    <a:pt x="2308" y="8"/>
                  </a:lnTo>
                  <a:lnTo>
                    <a:pt x="2376" y="8"/>
                  </a:lnTo>
                  <a:lnTo>
                    <a:pt x="2418" y="236"/>
                  </a:lnTo>
                  <a:lnTo>
                    <a:pt x="2459" y="8"/>
                  </a:lnTo>
                  <a:lnTo>
                    <a:pt x="2530" y="8"/>
                  </a:lnTo>
                  <a:lnTo>
                    <a:pt x="2455" y="341"/>
                  </a:lnTo>
                  <a:lnTo>
                    <a:pt x="2383" y="341"/>
                  </a:lnTo>
                  <a:lnTo>
                    <a:pt x="2341" y="114"/>
                  </a:lnTo>
                  <a:lnTo>
                    <a:pt x="2300" y="341"/>
                  </a:lnTo>
                  <a:lnTo>
                    <a:pt x="2228" y="341"/>
                  </a:lnTo>
                  <a:lnTo>
                    <a:pt x="2153" y="8"/>
                  </a:lnTo>
                  <a:close/>
                  <a:moveTo>
                    <a:pt x="2634" y="212"/>
                  </a:moveTo>
                  <a:lnTo>
                    <a:pt x="2698" y="212"/>
                  </a:lnTo>
                  <a:lnTo>
                    <a:pt x="2666" y="97"/>
                  </a:lnTo>
                  <a:lnTo>
                    <a:pt x="2634" y="212"/>
                  </a:lnTo>
                  <a:close/>
                  <a:moveTo>
                    <a:pt x="2630" y="8"/>
                  </a:moveTo>
                  <a:lnTo>
                    <a:pt x="2703" y="8"/>
                  </a:lnTo>
                  <a:lnTo>
                    <a:pt x="2808" y="341"/>
                  </a:lnTo>
                  <a:lnTo>
                    <a:pt x="2734" y="341"/>
                  </a:lnTo>
                  <a:lnTo>
                    <a:pt x="2713" y="266"/>
                  </a:lnTo>
                  <a:lnTo>
                    <a:pt x="2618" y="266"/>
                  </a:lnTo>
                  <a:lnTo>
                    <a:pt x="2597" y="341"/>
                  </a:lnTo>
                  <a:lnTo>
                    <a:pt x="2524" y="341"/>
                  </a:lnTo>
                  <a:lnTo>
                    <a:pt x="2630" y="8"/>
                  </a:lnTo>
                  <a:close/>
                  <a:moveTo>
                    <a:pt x="2824" y="243"/>
                  </a:moveTo>
                  <a:lnTo>
                    <a:pt x="2896" y="243"/>
                  </a:lnTo>
                  <a:cubicBezTo>
                    <a:pt x="2898" y="256"/>
                    <a:pt x="2901" y="266"/>
                    <a:pt x="2905" y="272"/>
                  </a:cubicBezTo>
                  <a:cubicBezTo>
                    <a:pt x="2913" y="285"/>
                    <a:pt x="2925" y="292"/>
                    <a:pt x="2941" y="292"/>
                  </a:cubicBezTo>
                  <a:cubicBezTo>
                    <a:pt x="2956" y="292"/>
                    <a:pt x="2967" y="287"/>
                    <a:pt x="2974" y="279"/>
                  </a:cubicBezTo>
                  <a:cubicBezTo>
                    <a:pt x="2981" y="271"/>
                    <a:pt x="2985" y="262"/>
                    <a:pt x="2985" y="250"/>
                  </a:cubicBezTo>
                  <a:cubicBezTo>
                    <a:pt x="2985" y="238"/>
                    <a:pt x="2979" y="227"/>
                    <a:pt x="2968" y="218"/>
                  </a:cubicBezTo>
                  <a:cubicBezTo>
                    <a:pt x="2963" y="213"/>
                    <a:pt x="2956" y="210"/>
                    <a:pt x="2948" y="206"/>
                  </a:cubicBezTo>
                  <a:cubicBezTo>
                    <a:pt x="2946" y="205"/>
                    <a:pt x="2938" y="202"/>
                    <a:pt x="2924" y="197"/>
                  </a:cubicBezTo>
                  <a:cubicBezTo>
                    <a:pt x="2897" y="188"/>
                    <a:pt x="2877" y="178"/>
                    <a:pt x="2865" y="168"/>
                  </a:cubicBezTo>
                  <a:cubicBezTo>
                    <a:pt x="2840" y="149"/>
                    <a:pt x="2828" y="124"/>
                    <a:pt x="2828" y="93"/>
                  </a:cubicBezTo>
                  <a:cubicBezTo>
                    <a:pt x="2828" y="66"/>
                    <a:pt x="2837" y="45"/>
                    <a:pt x="2854" y="28"/>
                  </a:cubicBezTo>
                  <a:cubicBezTo>
                    <a:pt x="2872" y="9"/>
                    <a:pt x="2899" y="0"/>
                    <a:pt x="2932" y="0"/>
                  </a:cubicBezTo>
                  <a:cubicBezTo>
                    <a:pt x="2974" y="0"/>
                    <a:pt x="3005" y="14"/>
                    <a:pt x="3026" y="43"/>
                  </a:cubicBezTo>
                  <a:cubicBezTo>
                    <a:pt x="3035" y="56"/>
                    <a:pt x="3042" y="74"/>
                    <a:pt x="3045" y="95"/>
                  </a:cubicBezTo>
                  <a:lnTo>
                    <a:pt x="2975" y="95"/>
                  </a:lnTo>
                  <a:cubicBezTo>
                    <a:pt x="2973" y="83"/>
                    <a:pt x="2969" y="73"/>
                    <a:pt x="2963" y="67"/>
                  </a:cubicBezTo>
                  <a:cubicBezTo>
                    <a:pt x="2955" y="60"/>
                    <a:pt x="2945" y="57"/>
                    <a:pt x="2931" y="57"/>
                  </a:cubicBezTo>
                  <a:cubicBezTo>
                    <a:pt x="2920" y="57"/>
                    <a:pt x="2911" y="60"/>
                    <a:pt x="2905" y="65"/>
                  </a:cubicBezTo>
                  <a:cubicBezTo>
                    <a:pt x="2898" y="71"/>
                    <a:pt x="2894" y="80"/>
                    <a:pt x="2894" y="91"/>
                  </a:cubicBezTo>
                  <a:cubicBezTo>
                    <a:pt x="2894" y="103"/>
                    <a:pt x="2900" y="113"/>
                    <a:pt x="2911" y="121"/>
                  </a:cubicBezTo>
                  <a:cubicBezTo>
                    <a:pt x="2919" y="127"/>
                    <a:pt x="2935" y="134"/>
                    <a:pt x="2959" y="142"/>
                  </a:cubicBezTo>
                  <a:cubicBezTo>
                    <a:pt x="2987" y="151"/>
                    <a:pt x="3009" y="161"/>
                    <a:pt x="3024" y="174"/>
                  </a:cubicBezTo>
                  <a:cubicBezTo>
                    <a:pt x="3047" y="191"/>
                    <a:pt x="3058" y="215"/>
                    <a:pt x="3058" y="246"/>
                  </a:cubicBezTo>
                  <a:cubicBezTo>
                    <a:pt x="3058" y="276"/>
                    <a:pt x="3048" y="301"/>
                    <a:pt x="3027" y="319"/>
                  </a:cubicBezTo>
                  <a:cubicBezTo>
                    <a:pt x="3005" y="339"/>
                    <a:pt x="2976" y="349"/>
                    <a:pt x="2940" y="349"/>
                  </a:cubicBezTo>
                  <a:cubicBezTo>
                    <a:pt x="2897" y="349"/>
                    <a:pt x="2865" y="333"/>
                    <a:pt x="2844" y="300"/>
                  </a:cubicBezTo>
                  <a:cubicBezTo>
                    <a:pt x="2833" y="284"/>
                    <a:pt x="2826" y="265"/>
                    <a:pt x="2824" y="243"/>
                  </a:cubicBezTo>
                  <a:close/>
                  <a:moveTo>
                    <a:pt x="3331" y="341"/>
                  </a:moveTo>
                  <a:lnTo>
                    <a:pt x="3251" y="341"/>
                  </a:lnTo>
                  <a:lnTo>
                    <a:pt x="3160" y="8"/>
                  </a:lnTo>
                  <a:lnTo>
                    <a:pt x="3235" y="8"/>
                  </a:lnTo>
                  <a:lnTo>
                    <a:pt x="3293" y="248"/>
                  </a:lnTo>
                  <a:lnTo>
                    <a:pt x="3350" y="8"/>
                  </a:lnTo>
                  <a:lnTo>
                    <a:pt x="3423" y="8"/>
                  </a:lnTo>
                  <a:lnTo>
                    <a:pt x="3331" y="341"/>
                  </a:lnTo>
                  <a:close/>
                  <a:moveTo>
                    <a:pt x="3459" y="341"/>
                  </a:moveTo>
                  <a:lnTo>
                    <a:pt x="3459" y="8"/>
                  </a:lnTo>
                  <a:lnTo>
                    <a:pt x="3672" y="8"/>
                  </a:lnTo>
                  <a:lnTo>
                    <a:pt x="3672" y="69"/>
                  </a:lnTo>
                  <a:lnTo>
                    <a:pt x="3530" y="69"/>
                  </a:lnTo>
                  <a:lnTo>
                    <a:pt x="3530" y="140"/>
                  </a:lnTo>
                  <a:lnTo>
                    <a:pt x="3659" y="140"/>
                  </a:lnTo>
                  <a:lnTo>
                    <a:pt x="3659" y="198"/>
                  </a:lnTo>
                  <a:lnTo>
                    <a:pt x="3530" y="198"/>
                  </a:lnTo>
                  <a:lnTo>
                    <a:pt x="3530" y="280"/>
                  </a:lnTo>
                  <a:lnTo>
                    <a:pt x="3675" y="280"/>
                  </a:lnTo>
                  <a:lnTo>
                    <a:pt x="3675" y="341"/>
                  </a:lnTo>
                  <a:lnTo>
                    <a:pt x="3459" y="341"/>
                  </a:lnTo>
                  <a:close/>
                  <a:moveTo>
                    <a:pt x="3803" y="156"/>
                  </a:moveTo>
                  <a:lnTo>
                    <a:pt x="3842" y="156"/>
                  </a:lnTo>
                  <a:cubicBezTo>
                    <a:pt x="3864" y="156"/>
                    <a:pt x="3879" y="151"/>
                    <a:pt x="3887" y="142"/>
                  </a:cubicBezTo>
                  <a:cubicBezTo>
                    <a:pt x="3894" y="134"/>
                    <a:pt x="3897" y="123"/>
                    <a:pt x="3897" y="109"/>
                  </a:cubicBezTo>
                  <a:cubicBezTo>
                    <a:pt x="3897" y="92"/>
                    <a:pt x="3892" y="79"/>
                    <a:pt x="3880" y="71"/>
                  </a:cubicBezTo>
                  <a:cubicBezTo>
                    <a:pt x="3873" y="67"/>
                    <a:pt x="3861" y="64"/>
                    <a:pt x="3844" y="64"/>
                  </a:cubicBezTo>
                  <a:lnTo>
                    <a:pt x="3803" y="64"/>
                  </a:lnTo>
                  <a:lnTo>
                    <a:pt x="3803" y="156"/>
                  </a:lnTo>
                  <a:close/>
                  <a:moveTo>
                    <a:pt x="3732" y="341"/>
                  </a:moveTo>
                  <a:lnTo>
                    <a:pt x="3732" y="8"/>
                  </a:lnTo>
                  <a:lnTo>
                    <a:pt x="3860" y="8"/>
                  </a:lnTo>
                  <a:cubicBezTo>
                    <a:pt x="3893" y="8"/>
                    <a:pt x="3919" y="15"/>
                    <a:pt x="3937" y="30"/>
                  </a:cubicBezTo>
                  <a:cubicBezTo>
                    <a:pt x="3958" y="46"/>
                    <a:pt x="3969" y="70"/>
                    <a:pt x="3969" y="101"/>
                  </a:cubicBezTo>
                  <a:cubicBezTo>
                    <a:pt x="3969" y="126"/>
                    <a:pt x="3962" y="147"/>
                    <a:pt x="3947" y="164"/>
                  </a:cubicBezTo>
                  <a:cubicBezTo>
                    <a:pt x="3940" y="172"/>
                    <a:pt x="3932" y="178"/>
                    <a:pt x="3921" y="183"/>
                  </a:cubicBezTo>
                  <a:cubicBezTo>
                    <a:pt x="3935" y="187"/>
                    <a:pt x="3945" y="196"/>
                    <a:pt x="3953" y="209"/>
                  </a:cubicBezTo>
                  <a:cubicBezTo>
                    <a:pt x="3957" y="216"/>
                    <a:pt x="3961" y="228"/>
                    <a:pt x="3963" y="243"/>
                  </a:cubicBezTo>
                  <a:cubicBezTo>
                    <a:pt x="3964" y="249"/>
                    <a:pt x="3966" y="265"/>
                    <a:pt x="3967" y="293"/>
                  </a:cubicBezTo>
                  <a:cubicBezTo>
                    <a:pt x="3969" y="311"/>
                    <a:pt x="3971" y="322"/>
                    <a:pt x="3973" y="328"/>
                  </a:cubicBezTo>
                  <a:cubicBezTo>
                    <a:pt x="3974" y="332"/>
                    <a:pt x="3976" y="336"/>
                    <a:pt x="3979" y="341"/>
                  </a:cubicBezTo>
                  <a:lnTo>
                    <a:pt x="3905" y="341"/>
                  </a:lnTo>
                  <a:cubicBezTo>
                    <a:pt x="3903" y="335"/>
                    <a:pt x="3901" y="329"/>
                    <a:pt x="3900" y="322"/>
                  </a:cubicBezTo>
                  <a:cubicBezTo>
                    <a:pt x="3900" y="318"/>
                    <a:pt x="3899" y="303"/>
                    <a:pt x="3897" y="279"/>
                  </a:cubicBezTo>
                  <a:cubicBezTo>
                    <a:pt x="3895" y="256"/>
                    <a:pt x="3892" y="240"/>
                    <a:pt x="3888" y="233"/>
                  </a:cubicBezTo>
                  <a:cubicBezTo>
                    <a:pt x="3883" y="222"/>
                    <a:pt x="3876" y="215"/>
                    <a:pt x="3866" y="212"/>
                  </a:cubicBezTo>
                  <a:cubicBezTo>
                    <a:pt x="3861" y="211"/>
                    <a:pt x="3853" y="210"/>
                    <a:pt x="3844" y="210"/>
                  </a:cubicBezTo>
                  <a:lnTo>
                    <a:pt x="3803" y="210"/>
                  </a:lnTo>
                  <a:lnTo>
                    <a:pt x="3803" y="341"/>
                  </a:lnTo>
                  <a:lnTo>
                    <a:pt x="3732" y="341"/>
                  </a:lnTo>
                  <a:close/>
                  <a:moveTo>
                    <a:pt x="4103" y="284"/>
                  </a:moveTo>
                  <a:lnTo>
                    <a:pt x="4142" y="284"/>
                  </a:lnTo>
                  <a:cubicBezTo>
                    <a:pt x="4162" y="284"/>
                    <a:pt x="4176" y="280"/>
                    <a:pt x="4184" y="274"/>
                  </a:cubicBezTo>
                  <a:cubicBezTo>
                    <a:pt x="4195" y="265"/>
                    <a:pt x="4200" y="253"/>
                    <a:pt x="4200" y="238"/>
                  </a:cubicBezTo>
                  <a:cubicBezTo>
                    <a:pt x="4200" y="219"/>
                    <a:pt x="4193" y="206"/>
                    <a:pt x="4179" y="199"/>
                  </a:cubicBezTo>
                  <a:cubicBezTo>
                    <a:pt x="4171" y="194"/>
                    <a:pt x="4158" y="192"/>
                    <a:pt x="4139" y="192"/>
                  </a:cubicBezTo>
                  <a:lnTo>
                    <a:pt x="4103" y="192"/>
                  </a:lnTo>
                  <a:lnTo>
                    <a:pt x="4103" y="284"/>
                  </a:lnTo>
                  <a:close/>
                  <a:moveTo>
                    <a:pt x="4103" y="142"/>
                  </a:moveTo>
                  <a:lnTo>
                    <a:pt x="4135" y="142"/>
                  </a:lnTo>
                  <a:cubicBezTo>
                    <a:pt x="4153" y="142"/>
                    <a:pt x="4165" y="140"/>
                    <a:pt x="4173" y="134"/>
                  </a:cubicBezTo>
                  <a:cubicBezTo>
                    <a:pt x="4183" y="127"/>
                    <a:pt x="4188" y="116"/>
                    <a:pt x="4188" y="102"/>
                  </a:cubicBezTo>
                  <a:cubicBezTo>
                    <a:pt x="4188" y="87"/>
                    <a:pt x="4182" y="76"/>
                    <a:pt x="4170" y="70"/>
                  </a:cubicBezTo>
                  <a:cubicBezTo>
                    <a:pt x="4163" y="66"/>
                    <a:pt x="4152" y="64"/>
                    <a:pt x="4135" y="64"/>
                  </a:cubicBezTo>
                  <a:lnTo>
                    <a:pt x="4103" y="64"/>
                  </a:lnTo>
                  <a:lnTo>
                    <a:pt x="4103" y="142"/>
                  </a:lnTo>
                  <a:close/>
                  <a:moveTo>
                    <a:pt x="4032" y="341"/>
                  </a:moveTo>
                  <a:lnTo>
                    <a:pt x="4032" y="8"/>
                  </a:lnTo>
                  <a:lnTo>
                    <a:pt x="4151" y="8"/>
                  </a:lnTo>
                  <a:cubicBezTo>
                    <a:pt x="4174" y="8"/>
                    <a:pt x="4193" y="10"/>
                    <a:pt x="4205" y="14"/>
                  </a:cubicBezTo>
                  <a:cubicBezTo>
                    <a:pt x="4224" y="21"/>
                    <a:pt x="4238" y="31"/>
                    <a:pt x="4247" y="46"/>
                  </a:cubicBezTo>
                  <a:cubicBezTo>
                    <a:pt x="4255" y="59"/>
                    <a:pt x="4259" y="73"/>
                    <a:pt x="4259" y="89"/>
                  </a:cubicBezTo>
                  <a:cubicBezTo>
                    <a:pt x="4259" y="122"/>
                    <a:pt x="4243" y="145"/>
                    <a:pt x="4211" y="160"/>
                  </a:cubicBezTo>
                  <a:cubicBezTo>
                    <a:pt x="4251" y="174"/>
                    <a:pt x="4272" y="201"/>
                    <a:pt x="4272" y="243"/>
                  </a:cubicBezTo>
                  <a:cubicBezTo>
                    <a:pt x="4272" y="279"/>
                    <a:pt x="4258" y="306"/>
                    <a:pt x="4231" y="324"/>
                  </a:cubicBezTo>
                  <a:cubicBezTo>
                    <a:pt x="4214" y="335"/>
                    <a:pt x="4191" y="341"/>
                    <a:pt x="4162" y="341"/>
                  </a:cubicBezTo>
                  <a:lnTo>
                    <a:pt x="4032" y="341"/>
                  </a:lnTo>
                  <a:close/>
                  <a:moveTo>
                    <a:pt x="4323" y="341"/>
                  </a:moveTo>
                  <a:lnTo>
                    <a:pt x="4323" y="8"/>
                  </a:lnTo>
                  <a:lnTo>
                    <a:pt x="4395" y="8"/>
                  </a:lnTo>
                  <a:lnTo>
                    <a:pt x="4395" y="341"/>
                  </a:lnTo>
                  <a:lnTo>
                    <a:pt x="4323" y="341"/>
                  </a:lnTo>
                  <a:close/>
                  <a:moveTo>
                    <a:pt x="4460" y="341"/>
                  </a:moveTo>
                  <a:lnTo>
                    <a:pt x="4460" y="8"/>
                  </a:lnTo>
                  <a:lnTo>
                    <a:pt x="4532" y="8"/>
                  </a:lnTo>
                  <a:lnTo>
                    <a:pt x="4637" y="222"/>
                  </a:lnTo>
                  <a:lnTo>
                    <a:pt x="4637" y="8"/>
                  </a:lnTo>
                  <a:lnTo>
                    <a:pt x="4705" y="8"/>
                  </a:lnTo>
                  <a:lnTo>
                    <a:pt x="4705" y="341"/>
                  </a:lnTo>
                  <a:lnTo>
                    <a:pt x="4634" y="341"/>
                  </a:lnTo>
                  <a:lnTo>
                    <a:pt x="4528" y="127"/>
                  </a:lnTo>
                  <a:lnTo>
                    <a:pt x="4528" y="341"/>
                  </a:lnTo>
                  <a:lnTo>
                    <a:pt x="4460" y="341"/>
                  </a:lnTo>
                  <a:close/>
                  <a:moveTo>
                    <a:pt x="4842" y="280"/>
                  </a:moveTo>
                  <a:lnTo>
                    <a:pt x="4874" y="280"/>
                  </a:lnTo>
                  <a:cubicBezTo>
                    <a:pt x="4899" y="280"/>
                    <a:pt x="4918" y="274"/>
                    <a:pt x="4929" y="262"/>
                  </a:cubicBezTo>
                  <a:cubicBezTo>
                    <a:pt x="4947" y="243"/>
                    <a:pt x="4956" y="213"/>
                    <a:pt x="4956" y="173"/>
                  </a:cubicBezTo>
                  <a:cubicBezTo>
                    <a:pt x="4956" y="139"/>
                    <a:pt x="4948" y="113"/>
                    <a:pt x="4933" y="94"/>
                  </a:cubicBezTo>
                  <a:cubicBezTo>
                    <a:pt x="4920" y="77"/>
                    <a:pt x="4900" y="69"/>
                    <a:pt x="4872" y="69"/>
                  </a:cubicBezTo>
                  <a:lnTo>
                    <a:pt x="4842" y="69"/>
                  </a:lnTo>
                  <a:lnTo>
                    <a:pt x="4842" y="280"/>
                  </a:lnTo>
                  <a:close/>
                  <a:moveTo>
                    <a:pt x="4770" y="341"/>
                  </a:moveTo>
                  <a:lnTo>
                    <a:pt x="4770" y="8"/>
                  </a:lnTo>
                  <a:lnTo>
                    <a:pt x="4873" y="8"/>
                  </a:lnTo>
                  <a:cubicBezTo>
                    <a:pt x="4918" y="8"/>
                    <a:pt x="4954" y="20"/>
                    <a:pt x="4980" y="44"/>
                  </a:cubicBezTo>
                  <a:cubicBezTo>
                    <a:pt x="5011" y="73"/>
                    <a:pt x="5027" y="116"/>
                    <a:pt x="5027" y="174"/>
                  </a:cubicBezTo>
                  <a:cubicBezTo>
                    <a:pt x="5027" y="229"/>
                    <a:pt x="5012" y="272"/>
                    <a:pt x="4982" y="302"/>
                  </a:cubicBezTo>
                  <a:cubicBezTo>
                    <a:pt x="4966" y="319"/>
                    <a:pt x="4947" y="330"/>
                    <a:pt x="4926" y="335"/>
                  </a:cubicBezTo>
                  <a:cubicBezTo>
                    <a:pt x="4911" y="339"/>
                    <a:pt x="4893" y="341"/>
                    <a:pt x="4873" y="341"/>
                  </a:cubicBezTo>
                  <a:lnTo>
                    <a:pt x="4770" y="341"/>
                  </a:lnTo>
                  <a:close/>
                  <a:moveTo>
                    <a:pt x="5078" y="341"/>
                  </a:moveTo>
                  <a:lnTo>
                    <a:pt x="5078" y="8"/>
                  </a:lnTo>
                  <a:lnTo>
                    <a:pt x="5291" y="8"/>
                  </a:lnTo>
                  <a:lnTo>
                    <a:pt x="5291" y="69"/>
                  </a:lnTo>
                  <a:lnTo>
                    <a:pt x="5150" y="69"/>
                  </a:lnTo>
                  <a:lnTo>
                    <a:pt x="5150" y="140"/>
                  </a:lnTo>
                  <a:lnTo>
                    <a:pt x="5278" y="140"/>
                  </a:lnTo>
                  <a:lnTo>
                    <a:pt x="5278" y="198"/>
                  </a:lnTo>
                  <a:lnTo>
                    <a:pt x="5150" y="198"/>
                  </a:lnTo>
                  <a:lnTo>
                    <a:pt x="5150" y="280"/>
                  </a:lnTo>
                  <a:lnTo>
                    <a:pt x="5294" y="280"/>
                  </a:lnTo>
                  <a:lnTo>
                    <a:pt x="5294" y="341"/>
                  </a:lnTo>
                  <a:lnTo>
                    <a:pt x="5078" y="341"/>
                  </a:lnTo>
                  <a:close/>
                  <a:moveTo>
                    <a:pt x="5410" y="341"/>
                  </a:moveTo>
                  <a:lnTo>
                    <a:pt x="5410" y="69"/>
                  </a:lnTo>
                  <a:lnTo>
                    <a:pt x="5329" y="69"/>
                  </a:lnTo>
                  <a:lnTo>
                    <a:pt x="5329" y="8"/>
                  </a:lnTo>
                  <a:lnTo>
                    <a:pt x="5563" y="8"/>
                  </a:lnTo>
                  <a:lnTo>
                    <a:pt x="5563" y="69"/>
                  </a:lnTo>
                  <a:lnTo>
                    <a:pt x="5481" y="69"/>
                  </a:lnTo>
                  <a:lnTo>
                    <a:pt x="5481" y="341"/>
                  </a:lnTo>
                  <a:lnTo>
                    <a:pt x="5410" y="341"/>
                  </a:lnTo>
                  <a:close/>
                  <a:moveTo>
                    <a:pt x="5644" y="269"/>
                  </a:moveTo>
                  <a:lnTo>
                    <a:pt x="5644" y="341"/>
                  </a:lnTo>
                  <a:lnTo>
                    <a:pt x="5571" y="341"/>
                  </a:lnTo>
                  <a:lnTo>
                    <a:pt x="5571" y="269"/>
                  </a:lnTo>
                  <a:lnTo>
                    <a:pt x="5644" y="269"/>
                  </a:lnTo>
                  <a:close/>
                </a:path>
              </a:pathLst>
            </a:custGeom>
            <a:solidFill>
              <a:srgbClr val="E2007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de-DE" sz="1800">
                <a:latin typeface="+mn-lt"/>
                <a:cs typeface="+mn-cs"/>
              </a:endParaRPr>
            </a:p>
          </p:txBody>
        </p:sp>
        <p:sp>
          <p:nvSpPr>
            <p:cNvPr id="8" name="Freeform 5"/>
            <p:cNvSpPr>
              <a:spLocks noChangeAspect="1" noEditPoints="1"/>
            </p:cNvSpPr>
            <p:nvPr userDrawn="1"/>
          </p:nvSpPr>
          <p:spPr bwMode="auto">
            <a:xfrm>
              <a:off x="321317" y="6153149"/>
              <a:ext cx="760058" cy="371475"/>
            </a:xfrm>
            <a:custGeom>
              <a:avLst/>
              <a:gdLst/>
              <a:ahLst/>
              <a:cxnLst>
                <a:cxn ang="0">
                  <a:pos x="1" y="604"/>
                </a:cxn>
                <a:cxn ang="0">
                  <a:pos x="274" y="604"/>
                </a:cxn>
                <a:cxn ang="0">
                  <a:pos x="274" y="871"/>
                </a:cxn>
                <a:cxn ang="0">
                  <a:pos x="1" y="871"/>
                </a:cxn>
                <a:cxn ang="0">
                  <a:pos x="1" y="604"/>
                </a:cxn>
                <a:cxn ang="0">
                  <a:pos x="650" y="1032"/>
                </a:cxn>
                <a:cxn ang="0">
                  <a:pos x="688" y="1197"/>
                </a:cxn>
                <a:cxn ang="0">
                  <a:pos x="797" y="1237"/>
                </a:cxn>
                <a:cxn ang="0">
                  <a:pos x="875" y="1238"/>
                </a:cxn>
                <a:cxn ang="0">
                  <a:pos x="875" y="1313"/>
                </a:cxn>
                <a:cxn ang="0">
                  <a:pos x="219" y="1313"/>
                </a:cxn>
                <a:cxn ang="0">
                  <a:pos x="219" y="1238"/>
                </a:cxn>
                <a:cxn ang="0">
                  <a:pos x="335" y="1231"/>
                </a:cxn>
                <a:cxn ang="0">
                  <a:pos x="431" y="1144"/>
                </a:cxn>
                <a:cxn ang="0">
                  <a:pos x="442" y="1032"/>
                </a:cxn>
                <a:cxn ang="0">
                  <a:pos x="442" y="63"/>
                </a:cxn>
                <a:cxn ang="0">
                  <a:pos x="180" y="171"/>
                </a:cxn>
                <a:cxn ang="0">
                  <a:pos x="71" y="475"/>
                </a:cxn>
                <a:cxn ang="0">
                  <a:pos x="0" y="463"/>
                </a:cxn>
                <a:cxn ang="0">
                  <a:pos x="13" y="0"/>
                </a:cxn>
                <a:cxn ang="0">
                  <a:pos x="1081" y="0"/>
                </a:cxn>
                <a:cxn ang="0">
                  <a:pos x="1094" y="463"/>
                </a:cxn>
                <a:cxn ang="0">
                  <a:pos x="1023" y="475"/>
                </a:cxn>
                <a:cxn ang="0">
                  <a:pos x="913" y="171"/>
                </a:cxn>
                <a:cxn ang="0">
                  <a:pos x="650" y="63"/>
                </a:cxn>
                <a:cxn ang="0">
                  <a:pos x="650" y="1032"/>
                </a:cxn>
                <a:cxn ang="0">
                  <a:pos x="824" y="604"/>
                </a:cxn>
                <a:cxn ang="0">
                  <a:pos x="1096" y="604"/>
                </a:cxn>
                <a:cxn ang="0">
                  <a:pos x="1096" y="871"/>
                </a:cxn>
                <a:cxn ang="0">
                  <a:pos x="824" y="871"/>
                </a:cxn>
                <a:cxn ang="0">
                  <a:pos x="824" y="604"/>
                </a:cxn>
                <a:cxn ang="0">
                  <a:pos x="1641" y="604"/>
                </a:cxn>
                <a:cxn ang="0">
                  <a:pos x="1914" y="604"/>
                </a:cxn>
                <a:cxn ang="0">
                  <a:pos x="1914" y="871"/>
                </a:cxn>
                <a:cxn ang="0">
                  <a:pos x="1641" y="871"/>
                </a:cxn>
                <a:cxn ang="0">
                  <a:pos x="1641" y="604"/>
                </a:cxn>
                <a:cxn ang="0">
                  <a:pos x="2459" y="604"/>
                </a:cxn>
                <a:cxn ang="0">
                  <a:pos x="2731" y="604"/>
                </a:cxn>
                <a:cxn ang="0">
                  <a:pos x="2731" y="871"/>
                </a:cxn>
                <a:cxn ang="0">
                  <a:pos x="2459" y="871"/>
                </a:cxn>
                <a:cxn ang="0">
                  <a:pos x="2459" y="604"/>
                </a:cxn>
              </a:cxnLst>
              <a:rect l="0" t="0" r="r" b="b"/>
              <a:pathLst>
                <a:path w="2731" h="1313">
                  <a:moveTo>
                    <a:pt x="1" y="604"/>
                  </a:moveTo>
                  <a:lnTo>
                    <a:pt x="274" y="604"/>
                  </a:lnTo>
                  <a:lnTo>
                    <a:pt x="274" y="871"/>
                  </a:lnTo>
                  <a:lnTo>
                    <a:pt x="1" y="871"/>
                  </a:lnTo>
                  <a:lnTo>
                    <a:pt x="1" y="604"/>
                  </a:lnTo>
                  <a:close/>
                  <a:moveTo>
                    <a:pt x="650" y="1032"/>
                  </a:moveTo>
                  <a:cubicBezTo>
                    <a:pt x="650" y="1117"/>
                    <a:pt x="663" y="1171"/>
                    <a:pt x="688" y="1197"/>
                  </a:cubicBezTo>
                  <a:cubicBezTo>
                    <a:pt x="710" y="1218"/>
                    <a:pt x="746" y="1232"/>
                    <a:pt x="797" y="1237"/>
                  </a:cubicBezTo>
                  <a:cubicBezTo>
                    <a:pt x="813" y="1238"/>
                    <a:pt x="838" y="1238"/>
                    <a:pt x="875" y="1238"/>
                  </a:cubicBezTo>
                  <a:lnTo>
                    <a:pt x="875" y="1313"/>
                  </a:lnTo>
                  <a:lnTo>
                    <a:pt x="219" y="1313"/>
                  </a:lnTo>
                  <a:lnTo>
                    <a:pt x="219" y="1238"/>
                  </a:lnTo>
                  <a:cubicBezTo>
                    <a:pt x="271" y="1238"/>
                    <a:pt x="310" y="1236"/>
                    <a:pt x="335" y="1231"/>
                  </a:cubicBezTo>
                  <a:cubicBezTo>
                    <a:pt x="386" y="1221"/>
                    <a:pt x="418" y="1192"/>
                    <a:pt x="431" y="1144"/>
                  </a:cubicBezTo>
                  <a:cubicBezTo>
                    <a:pt x="438" y="1119"/>
                    <a:pt x="442" y="1082"/>
                    <a:pt x="442" y="1032"/>
                  </a:cubicBezTo>
                  <a:lnTo>
                    <a:pt x="442" y="63"/>
                  </a:lnTo>
                  <a:cubicBezTo>
                    <a:pt x="330" y="66"/>
                    <a:pt x="243" y="102"/>
                    <a:pt x="180" y="171"/>
                  </a:cubicBezTo>
                  <a:cubicBezTo>
                    <a:pt x="121" y="238"/>
                    <a:pt x="84" y="339"/>
                    <a:pt x="71" y="475"/>
                  </a:cubicBezTo>
                  <a:lnTo>
                    <a:pt x="0" y="463"/>
                  </a:lnTo>
                  <a:lnTo>
                    <a:pt x="13" y="0"/>
                  </a:lnTo>
                  <a:lnTo>
                    <a:pt x="1081" y="0"/>
                  </a:lnTo>
                  <a:lnTo>
                    <a:pt x="1094" y="463"/>
                  </a:lnTo>
                  <a:lnTo>
                    <a:pt x="1023" y="475"/>
                  </a:lnTo>
                  <a:cubicBezTo>
                    <a:pt x="1010" y="339"/>
                    <a:pt x="973" y="238"/>
                    <a:pt x="913" y="171"/>
                  </a:cubicBezTo>
                  <a:cubicBezTo>
                    <a:pt x="850" y="102"/>
                    <a:pt x="762" y="66"/>
                    <a:pt x="650" y="63"/>
                  </a:cubicBezTo>
                  <a:lnTo>
                    <a:pt x="650" y="1032"/>
                  </a:lnTo>
                  <a:close/>
                  <a:moveTo>
                    <a:pt x="824" y="604"/>
                  </a:moveTo>
                  <a:lnTo>
                    <a:pt x="1096" y="604"/>
                  </a:lnTo>
                  <a:lnTo>
                    <a:pt x="1096" y="871"/>
                  </a:lnTo>
                  <a:lnTo>
                    <a:pt x="824" y="871"/>
                  </a:lnTo>
                  <a:lnTo>
                    <a:pt x="824" y="604"/>
                  </a:lnTo>
                  <a:close/>
                  <a:moveTo>
                    <a:pt x="1641" y="604"/>
                  </a:moveTo>
                  <a:lnTo>
                    <a:pt x="1914" y="604"/>
                  </a:lnTo>
                  <a:lnTo>
                    <a:pt x="1914" y="871"/>
                  </a:lnTo>
                  <a:lnTo>
                    <a:pt x="1641" y="871"/>
                  </a:lnTo>
                  <a:lnTo>
                    <a:pt x="1641" y="604"/>
                  </a:lnTo>
                  <a:close/>
                  <a:moveTo>
                    <a:pt x="2459" y="604"/>
                  </a:moveTo>
                  <a:lnTo>
                    <a:pt x="2731" y="604"/>
                  </a:lnTo>
                  <a:lnTo>
                    <a:pt x="2731" y="871"/>
                  </a:lnTo>
                  <a:lnTo>
                    <a:pt x="2459" y="871"/>
                  </a:lnTo>
                  <a:lnTo>
                    <a:pt x="2459" y="604"/>
                  </a:lnTo>
                  <a:close/>
                </a:path>
              </a:pathLst>
            </a:custGeom>
            <a:solidFill>
              <a:srgbClr val="E2007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de-DE" sz="1800">
                <a:latin typeface="+mn-lt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03313548"/>
      </p:ext>
    </p:extLst>
  </p:cSld>
  <p:clrMap bg1="lt1" tx1="dk1" bg2="lt2" tx2="dk2" accent1="accent1" accent2="accent2" accent3="accent3" accent4="accent4" accent5="accent5" accent6="accent6" hlink="hlink" folHlink="folHlink"/>
  <p:hf hd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478800" y="371599"/>
            <a:ext cx="5900400" cy="33189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478800" y="3876675"/>
            <a:ext cx="5900400" cy="458152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Textmasterformate durch Klicken bearbeiten</a:t>
            </a:r>
          </a:p>
          <a:p>
            <a:pPr lvl="1"/>
            <a:r>
              <a:rPr lang="en-US"/>
              <a:t>Zweite Ebene</a:t>
            </a:r>
          </a:p>
          <a:p>
            <a:pPr lvl="2"/>
            <a:r>
              <a:rPr lang="en-US"/>
              <a:t>Dritte Ebene</a:t>
            </a:r>
          </a:p>
          <a:p>
            <a:pPr lvl="3"/>
            <a:r>
              <a:rPr lang="en-US"/>
              <a:t>Vierte Ebene</a:t>
            </a:r>
          </a:p>
          <a:p>
            <a:pPr lvl="4"/>
            <a:r>
              <a:rPr lang="en-US"/>
              <a:t>Fünfte Ebene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5907600" y="8640000"/>
            <a:ext cx="471600" cy="2808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>
                <a:latin typeface="Tele-GroteskNor" pitchFamily="2" charset="0"/>
              </a:defRPr>
            </a:lvl1pPr>
          </a:lstStyle>
          <a:p>
            <a:fld id="{76E97663-D53D-4421-A2F3-0C076A0529F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6344682"/>
      </p:ext>
    </p:extLst>
  </p:cSld>
  <p:clrMap bg1="lt1" tx1="dk1" bg2="lt2" tx2="dk2" accent1="accent1" accent2="accent2" accent3="accent3" accent4="accent4" accent5="accent5" accent6="accent6" hlink="hlink" folHlink="folHlink"/>
  <p:hf hdr="0"/>
  <p:notesStyle>
    <a:lvl1pPr marL="0" indent="0" algn="l" defTabSz="1152144" rtl="0" eaLnBrk="1" latinLnBrk="0" hangingPunct="1">
      <a:lnSpc>
        <a:spcPct val="90000"/>
      </a:lnSpc>
      <a:spcBef>
        <a:spcPts val="400"/>
      </a:spcBef>
      <a:buClr>
        <a:schemeClr val="tx2"/>
      </a:buClr>
      <a:buSzPct val="75000"/>
      <a:buFont typeface="Wingdings" pitchFamily="2" charset="2"/>
      <a:buNone/>
      <a:defRPr sz="1000" kern="1200">
        <a:solidFill>
          <a:schemeClr val="tx1"/>
        </a:solidFill>
        <a:latin typeface="Tele-GroteskFet" pitchFamily="2" charset="0"/>
        <a:ea typeface="+mn-ea"/>
        <a:cs typeface="+mn-cs"/>
      </a:defRPr>
    </a:lvl1pPr>
    <a:lvl2pPr marL="0" indent="0" algn="l" defTabSz="1152144" rtl="0" eaLnBrk="1" latinLnBrk="0" hangingPunct="1">
      <a:lnSpc>
        <a:spcPct val="90000"/>
      </a:lnSpc>
      <a:spcBef>
        <a:spcPts val="400"/>
      </a:spcBef>
      <a:buClr>
        <a:schemeClr val="tx2"/>
      </a:buClr>
      <a:buSzPct val="75000"/>
      <a:buFont typeface="Wingdings" pitchFamily="2" charset="2"/>
      <a:buNone/>
      <a:defRPr sz="1000" kern="1200">
        <a:solidFill>
          <a:schemeClr val="tx1"/>
        </a:solidFill>
        <a:latin typeface="Tele-GroteskNor" pitchFamily="2" charset="0"/>
        <a:ea typeface="+mn-ea"/>
        <a:cs typeface="+mn-cs"/>
      </a:defRPr>
    </a:lvl2pPr>
    <a:lvl3pPr marL="85725" indent="-85725" algn="l" defTabSz="1152144" rtl="0" eaLnBrk="1" latinLnBrk="0" hangingPunct="1">
      <a:lnSpc>
        <a:spcPct val="90000"/>
      </a:lnSpc>
      <a:spcBef>
        <a:spcPts val="400"/>
      </a:spcBef>
      <a:buClrTx/>
      <a:buSzPct val="70000"/>
      <a:buFont typeface="Wingdings 2" panose="05020102010507070707" pitchFamily="18" charset="2"/>
      <a:buChar char="¡"/>
      <a:defRPr sz="1000" kern="1200">
        <a:solidFill>
          <a:schemeClr val="tx1"/>
        </a:solidFill>
        <a:latin typeface="Tele-GroteskNor" pitchFamily="2" charset="0"/>
        <a:ea typeface="+mn-ea"/>
        <a:cs typeface="+mn-cs"/>
      </a:defRPr>
    </a:lvl3pPr>
    <a:lvl4pPr marL="180975" indent="-95250" algn="l" defTabSz="1152144" rtl="0" eaLnBrk="1" latinLnBrk="0" hangingPunct="1">
      <a:lnSpc>
        <a:spcPct val="90000"/>
      </a:lnSpc>
      <a:spcBef>
        <a:spcPts val="400"/>
      </a:spcBef>
      <a:buClrTx/>
      <a:buSzPct val="70000"/>
      <a:buFont typeface="Wingdings 2" panose="05020102010507070707" pitchFamily="18" charset="2"/>
      <a:buChar char="¡"/>
      <a:defRPr sz="1000" kern="1200">
        <a:solidFill>
          <a:schemeClr val="tx1"/>
        </a:solidFill>
        <a:latin typeface="Tele-GroteskNor" pitchFamily="2" charset="0"/>
        <a:ea typeface="+mn-ea"/>
        <a:cs typeface="+mn-cs"/>
      </a:defRPr>
    </a:lvl4pPr>
    <a:lvl5pPr marL="266700" indent="-85725" algn="l" defTabSz="1152144" rtl="0" eaLnBrk="1" latinLnBrk="0" hangingPunct="1">
      <a:lnSpc>
        <a:spcPct val="90000"/>
      </a:lnSpc>
      <a:spcBef>
        <a:spcPts val="400"/>
      </a:spcBef>
      <a:buClrTx/>
      <a:buSzPct val="70000"/>
      <a:buFont typeface="Wingdings 2" panose="05020102010507070707" pitchFamily="18" charset="2"/>
      <a:buChar char="¡"/>
      <a:defRPr sz="1000" kern="1200">
        <a:solidFill>
          <a:schemeClr val="tx1"/>
        </a:solidFill>
        <a:latin typeface="Tele-GroteskNor" pitchFamily="2" charset="0"/>
        <a:ea typeface="+mn-ea"/>
        <a:cs typeface="+mn-cs"/>
      </a:defRPr>
    </a:lvl5pPr>
    <a:lvl6pPr marL="2880360" algn="l" defTabSz="1152144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6pPr>
    <a:lvl7pPr marL="3456432" algn="l" defTabSz="1152144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7pPr>
    <a:lvl8pPr marL="4032504" algn="l" defTabSz="1152144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8pPr>
    <a:lvl9pPr marL="4608576" algn="l" defTabSz="1152144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2"/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fld id="{31B8DFA5-5297-4A90-A936-B42D90409571}" type="datetimeFigureOut">
              <a:rPr lang="de-DE"/>
              <a:pPr/>
              <a:t>21.08.2017</a:t>
            </a:fld>
            <a:endParaRPr lang="de-DE"/>
          </a:p>
        </p:txBody>
      </p:sp>
      <p:sp>
        <p:nvSpPr>
          <p:cNvPr id="210946" name="Rectangle 2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79425" y="371475"/>
            <a:ext cx="5899150" cy="3319463"/>
          </a:xfrm>
          <a:noFill/>
          <a:ln>
            <a:miter lim="800000"/>
            <a:headEnd/>
            <a:tailEnd/>
          </a:ln>
        </p:spPr>
      </p:sp>
      <p:sp>
        <p:nvSpPr>
          <p:cNvPr id="210947" name="Rectangle 3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577790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4.emf"/><Relationship Id="rId2" Type="http://schemas.openxmlformats.org/officeDocument/2006/relationships/tags" Target="../tags/tag3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3.emf"/><Relationship Id="rId5" Type="http://schemas.openxmlformats.org/officeDocument/2006/relationships/image" Target="../media/image1.emf"/><Relationship Id="rId4" Type="http://schemas.openxmlformats.org/officeDocument/2006/relationships/oleObject" Target="../embeddings/oleObject2.bin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3.emf"/><Relationship Id="rId2" Type="http://schemas.openxmlformats.org/officeDocument/2006/relationships/tags" Target="../tags/tag15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12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1.bin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3.emf"/><Relationship Id="rId2" Type="http://schemas.openxmlformats.org/officeDocument/2006/relationships/tags" Target="../tags/tag16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13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2.bin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3.emf"/><Relationship Id="rId2" Type="http://schemas.openxmlformats.org/officeDocument/2006/relationships/tags" Target="../tags/tag17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15.jpeg"/><Relationship Id="rId5" Type="http://schemas.openxmlformats.org/officeDocument/2006/relationships/image" Target="../media/image14.emf"/><Relationship Id="rId4" Type="http://schemas.openxmlformats.org/officeDocument/2006/relationships/oleObject" Target="../embeddings/oleObject13.bin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8.xml"/><Relationship Id="rId1" Type="http://schemas.openxmlformats.org/officeDocument/2006/relationships/vmlDrawing" Target="../drawings/vmlDrawing14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4.bin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9.xml"/><Relationship Id="rId1" Type="http://schemas.openxmlformats.org/officeDocument/2006/relationships/vmlDrawing" Target="../drawings/vmlDrawing15.vml"/><Relationship Id="rId5" Type="http://schemas.openxmlformats.org/officeDocument/2006/relationships/image" Target="../media/image5.emf"/><Relationship Id="rId4" Type="http://schemas.openxmlformats.org/officeDocument/2006/relationships/oleObject" Target="../embeddings/oleObject15.bin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0.xml"/><Relationship Id="rId1" Type="http://schemas.openxmlformats.org/officeDocument/2006/relationships/vmlDrawing" Target="../drawings/vmlDrawing16.vml"/><Relationship Id="rId5" Type="http://schemas.openxmlformats.org/officeDocument/2006/relationships/image" Target="../media/image5.emf"/><Relationship Id="rId4" Type="http://schemas.openxmlformats.org/officeDocument/2006/relationships/oleObject" Target="../embeddings/oleObject16.bin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1.xml"/><Relationship Id="rId1" Type="http://schemas.openxmlformats.org/officeDocument/2006/relationships/vmlDrawing" Target="../drawings/vmlDrawing17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7.bin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2.xml"/><Relationship Id="rId1" Type="http://schemas.openxmlformats.org/officeDocument/2006/relationships/vmlDrawing" Target="../drawings/vmlDrawing18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8.bin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3.xml"/><Relationship Id="rId1" Type="http://schemas.openxmlformats.org/officeDocument/2006/relationships/vmlDrawing" Target="../drawings/vmlDrawing19.vml"/><Relationship Id="rId5" Type="http://schemas.openxmlformats.org/officeDocument/2006/relationships/image" Target="../media/image5.emf"/><Relationship Id="rId4" Type="http://schemas.openxmlformats.org/officeDocument/2006/relationships/oleObject" Target="../embeddings/oleObject19.bin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4.xml"/><Relationship Id="rId1" Type="http://schemas.openxmlformats.org/officeDocument/2006/relationships/vmlDrawing" Target="../drawings/vmlDrawing20.vml"/><Relationship Id="rId5" Type="http://schemas.openxmlformats.org/officeDocument/2006/relationships/image" Target="../media/image5.emf"/><Relationship Id="rId4" Type="http://schemas.openxmlformats.org/officeDocument/2006/relationships/oleObject" Target="../embeddings/oleObject20.bin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2.emf"/><Relationship Id="rId2" Type="http://schemas.openxmlformats.org/officeDocument/2006/relationships/tags" Target="../tags/tag4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3.emf"/><Relationship Id="rId5" Type="http://schemas.openxmlformats.org/officeDocument/2006/relationships/image" Target="../media/image5.emf"/><Relationship Id="rId4" Type="http://schemas.openxmlformats.org/officeDocument/2006/relationships/oleObject" Target="../embeddings/oleObject3.bin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5.xml"/><Relationship Id="rId1" Type="http://schemas.openxmlformats.org/officeDocument/2006/relationships/vmlDrawing" Target="../drawings/vmlDrawing21.vml"/><Relationship Id="rId5" Type="http://schemas.openxmlformats.org/officeDocument/2006/relationships/image" Target="../media/image5.emf"/><Relationship Id="rId4" Type="http://schemas.openxmlformats.org/officeDocument/2006/relationships/oleObject" Target="../embeddings/oleObject21.bin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6.xml"/><Relationship Id="rId1" Type="http://schemas.openxmlformats.org/officeDocument/2006/relationships/vmlDrawing" Target="../drawings/vmlDrawing22.vml"/><Relationship Id="rId5" Type="http://schemas.openxmlformats.org/officeDocument/2006/relationships/image" Target="../media/image5.emf"/><Relationship Id="rId4" Type="http://schemas.openxmlformats.org/officeDocument/2006/relationships/oleObject" Target="../embeddings/oleObject22.bin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7.xml"/><Relationship Id="rId1" Type="http://schemas.openxmlformats.org/officeDocument/2006/relationships/vmlDrawing" Target="../drawings/vmlDrawing23.vml"/><Relationship Id="rId5" Type="http://schemas.openxmlformats.org/officeDocument/2006/relationships/image" Target="../media/image14.emf"/><Relationship Id="rId4" Type="http://schemas.openxmlformats.org/officeDocument/2006/relationships/oleObject" Target="../embeddings/oleObject23.bin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8.xml"/><Relationship Id="rId1" Type="http://schemas.openxmlformats.org/officeDocument/2006/relationships/vmlDrawing" Target="../drawings/vmlDrawing24.vml"/><Relationship Id="rId5" Type="http://schemas.openxmlformats.org/officeDocument/2006/relationships/image" Target="../media/image14.emf"/><Relationship Id="rId4" Type="http://schemas.openxmlformats.org/officeDocument/2006/relationships/oleObject" Target="../embeddings/oleObject24.bin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9.xml"/><Relationship Id="rId1" Type="http://schemas.openxmlformats.org/officeDocument/2006/relationships/vmlDrawing" Target="../drawings/vmlDrawing25.vml"/><Relationship Id="rId5" Type="http://schemas.openxmlformats.org/officeDocument/2006/relationships/image" Target="../media/image14.emf"/><Relationship Id="rId4" Type="http://schemas.openxmlformats.org/officeDocument/2006/relationships/oleObject" Target="../embeddings/oleObject25.bin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emf"/><Relationship Id="rId3" Type="http://schemas.openxmlformats.org/officeDocument/2006/relationships/tags" Target="../tags/tag6.xml"/><Relationship Id="rId7" Type="http://schemas.openxmlformats.org/officeDocument/2006/relationships/oleObject" Target="../embeddings/oleObject4.bin"/><Relationship Id="rId2" Type="http://schemas.openxmlformats.org/officeDocument/2006/relationships/tags" Target="../tags/tag5.xml"/><Relationship Id="rId1" Type="http://schemas.openxmlformats.org/officeDocument/2006/relationships/vmlDrawing" Target="../drawings/vmlDrawing4.vml"/><Relationship Id="rId6" Type="http://schemas.openxmlformats.org/officeDocument/2006/relationships/slideMaster" Target="../slideMasters/slideMaster1.xml"/><Relationship Id="rId11" Type="http://schemas.openxmlformats.org/officeDocument/2006/relationships/image" Target="../media/image4.emf"/><Relationship Id="rId5" Type="http://schemas.openxmlformats.org/officeDocument/2006/relationships/tags" Target="../tags/tag8.xml"/><Relationship Id="rId10" Type="http://schemas.openxmlformats.org/officeDocument/2006/relationships/image" Target="../media/image3.emf"/><Relationship Id="rId4" Type="http://schemas.openxmlformats.org/officeDocument/2006/relationships/tags" Target="../tags/tag7.xml"/><Relationship Id="rId9" Type="http://schemas.openxmlformats.org/officeDocument/2006/relationships/image" Target="../media/image6.jpeg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emf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7.png"/><Relationship Id="rId2" Type="http://schemas.openxmlformats.org/officeDocument/2006/relationships/tags" Target="../tags/tag9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6.jpeg"/><Relationship Id="rId5" Type="http://schemas.openxmlformats.org/officeDocument/2006/relationships/image" Target="../media/image5.emf"/><Relationship Id="rId4" Type="http://schemas.openxmlformats.org/officeDocument/2006/relationships/oleObject" Target="../embeddings/oleObject5.bin"/><Relationship Id="rId9" Type="http://schemas.openxmlformats.org/officeDocument/2006/relationships/image" Target="../media/image2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0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3.emf"/><Relationship Id="rId5" Type="http://schemas.openxmlformats.org/officeDocument/2006/relationships/image" Target="../media/image1.emf"/><Relationship Id="rId4" Type="http://schemas.openxmlformats.org/officeDocument/2006/relationships/oleObject" Target="../embeddings/oleObject6.bin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3.emf"/><Relationship Id="rId2" Type="http://schemas.openxmlformats.org/officeDocument/2006/relationships/tags" Target="../tags/tag11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8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7.bin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3.emf"/><Relationship Id="rId2" Type="http://schemas.openxmlformats.org/officeDocument/2006/relationships/tags" Target="../tags/tag1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9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8.bin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3.emf"/><Relationship Id="rId2" Type="http://schemas.openxmlformats.org/officeDocument/2006/relationships/tags" Target="../tags/tag13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10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9.bin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3.emf"/><Relationship Id="rId2" Type="http://schemas.openxmlformats.org/officeDocument/2006/relationships/tags" Target="../tags/tag14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11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0.bin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magenta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084115896"/>
              </p:ext>
            </p:extLst>
          </p:nvPr>
        </p:nvGraphicFramePr>
        <p:xfrm>
          <a:off x="1587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7172" name="think-cell Folie" r:id="rId4" imgW="360" imgH="360" progId="">
                  <p:embed/>
                </p:oleObj>
              </mc:Choice>
              <mc:Fallback>
                <p:oleObj name="think-cell Folie" r:id="rId4" imgW="360" imgH="360" progId="">
                  <p:embed/>
                  <p:pic>
                    <p:nvPicPr>
                      <p:cNvPr id="0" name="Picture 19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7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5078" name="Picture 22" hidden="1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black">
          <a:xfrm>
            <a:off x="1588" y="1589"/>
            <a:ext cx="3175" cy="1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5058" name="Titelplatzhalter 1"/>
          <p:cNvSpPr>
            <a:spLocks noGrp="1"/>
          </p:cNvSpPr>
          <p:nvPr>
            <p:ph type="ctrTitle" hasCustomPrompt="1"/>
          </p:nvPr>
        </p:nvSpPr>
        <p:spPr bwMode="black">
          <a:xfrm>
            <a:off x="326231" y="1350000"/>
            <a:ext cx="10872000" cy="2192831"/>
          </a:xfrm>
        </p:spPr>
        <p:txBody>
          <a:bodyPr/>
          <a:lstStyle>
            <a:lvl1pPr>
              <a:defRPr sz="4800" baseline="0" smtClean="0">
                <a:solidFill>
                  <a:schemeClr val="bg1"/>
                </a:solidFill>
                <a:latin typeface="TeleGrotesk Headline Ultra" pitchFamily="2" charset="0"/>
              </a:defRPr>
            </a:lvl1pPr>
          </a:lstStyle>
          <a:p>
            <a:r>
              <a:rPr lang="en-US" dirty="0" err="1"/>
              <a:t>Telegrotesk</a:t>
            </a:r>
            <a:r>
              <a:rPr lang="en-US" dirty="0"/>
              <a:t> Headline (Ultra)</a:t>
            </a:r>
            <a:br>
              <a:rPr lang="en-US" dirty="0"/>
            </a:br>
            <a:r>
              <a:rPr lang="en-US" sz="4800" dirty="0">
                <a:latin typeface="TeleGrotesk Headline" pitchFamily="2" charset="0"/>
              </a:rPr>
              <a:t>Maximum of 3 lines</a:t>
            </a:r>
            <a:br>
              <a:rPr lang="en-US" sz="4800" dirty="0">
                <a:latin typeface="TeleGrotesk Headline" pitchFamily="2" charset="0"/>
              </a:rPr>
            </a:br>
            <a:r>
              <a:rPr lang="en-US" sz="4800" dirty="0">
                <a:latin typeface="TeleGrotesk Headline" pitchFamily="2" charset="0"/>
              </a:rPr>
              <a:t>40 (48) 66 PT</a:t>
            </a:r>
            <a:endParaRPr lang="en-US" dirty="0"/>
          </a:p>
        </p:txBody>
      </p:sp>
      <p:sp>
        <p:nvSpPr>
          <p:cNvPr id="45059" name="Textplatzhalter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26229" y="3861246"/>
            <a:ext cx="10872000" cy="384080"/>
          </a:xfrm>
        </p:spPr>
        <p:txBody>
          <a:bodyPr wrap="square">
            <a:spAutoFit/>
          </a:bodyPr>
          <a:lstStyle>
            <a:lvl1pPr marL="0" marR="0" indent="0" algn="l" defTabSz="576226" rtl="0" eaLnBrk="1" fontAlgn="base" latinLnBrk="0" hangingPunct="1">
              <a:lnSpc>
                <a:spcPct val="104000"/>
              </a:lnSpc>
              <a:spcBef>
                <a:spcPts val="0"/>
              </a:spcBef>
              <a:spcAft>
                <a:spcPct val="0"/>
              </a:spcAft>
              <a:buClr>
                <a:schemeClr val="tx2"/>
              </a:buClr>
              <a:buSzTx/>
              <a:buFont typeface="Wingdings" pitchFamily="2" charset="2"/>
              <a:buNone/>
              <a:tabLst/>
              <a:defRPr sz="2400" smtClean="0">
                <a:solidFill>
                  <a:schemeClr val="bg1"/>
                </a:solidFill>
                <a:latin typeface="Tele-GroteskNor" pitchFamily="2" charset="0"/>
              </a:defRPr>
            </a:lvl1pPr>
          </a:lstStyle>
          <a:p>
            <a:r>
              <a:rPr lang="en-US" dirty="0"/>
              <a:t>Sub-heading: </a:t>
            </a:r>
            <a:r>
              <a:rPr lang="en-US" dirty="0" err="1"/>
              <a:t>TeleGrotesk</a:t>
            </a:r>
            <a:r>
              <a:rPr lang="en-US" dirty="0"/>
              <a:t> Normal, 24 pt</a:t>
            </a:r>
          </a:p>
        </p:txBody>
      </p:sp>
      <p:pic>
        <p:nvPicPr>
          <p:cNvPr id="7" name="Picture 22" hidden="1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black">
          <a:xfrm>
            <a:off x="1588" y="1589"/>
            <a:ext cx="3175" cy="1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" name="Picture 22" hidden="1"/>
          <p:cNvPicPr>
            <a:picLocks noChangeAspect="1" noChangeArrowheads="1"/>
          </p:cNvPicPr>
          <p:nvPr userDrawn="1"/>
        </p:nvPicPr>
        <p:blipFill>
          <a:blip r:embed="rId6"/>
          <a:srcRect/>
          <a:stretch>
            <a:fillRect/>
          </a:stretch>
        </p:blipFill>
        <p:spPr bwMode="black">
          <a:xfrm>
            <a:off x="1588" y="1589"/>
            <a:ext cx="3175" cy="1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2" name="Grafik 31" descr="T_Logo_3c_Slogan_p_INT.emf"/>
          <p:cNvPicPr>
            <a:picLocks noChangeAspect="1"/>
          </p:cNvPicPr>
          <p:nvPr userDrawn="1"/>
        </p:nvPicPr>
        <p:blipFill>
          <a:blip r:embed="rId7"/>
          <a:srcRect r="60924"/>
          <a:stretch>
            <a:fillRect/>
          </a:stretch>
        </p:blipFill>
        <p:spPr>
          <a:xfrm>
            <a:off x="324000" y="5655600"/>
            <a:ext cx="1309728" cy="500400"/>
          </a:xfrm>
          <a:prstGeom prst="rect">
            <a:avLst/>
          </a:prstGeom>
        </p:spPr>
      </p:pic>
      <p:pic>
        <p:nvPicPr>
          <p:cNvPr id="33" name="Grafik 32" descr="T_Logo_3c_Slogan_p_INT.emf"/>
          <p:cNvPicPr>
            <a:picLocks noChangeAspect="1"/>
          </p:cNvPicPr>
          <p:nvPr userDrawn="1"/>
        </p:nvPicPr>
        <p:blipFill>
          <a:blip r:embed="rId7"/>
          <a:srcRect l="41258"/>
          <a:stretch>
            <a:fillRect/>
          </a:stretch>
        </p:blipFill>
        <p:spPr>
          <a:xfrm>
            <a:off x="9229344" y="5655600"/>
            <a:ext cx="1968882" cy="500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 divider texture 5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718240067"/>
              </p:ext>
            </p:extLst>
          </p:nvPr>
        </p:nvGraphicFramePr>
        <p:xfrm>
          <a:off x="1587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3226" name="think-cell Folie" r:id="rId4" imgW="360" imgH="360" progId="">
                  <p:embed/>
                </p:oleObj>
              </mc:Choice>
              <mc:Fallback>
                <p:oleObj name="think-cell Folie" r:id="rId4" imgW="360" imgH="360" progId="">
                  <p:embed/>
                  <p:pic>
                    <p:nvPicPr>
                      <p:cNvPr id="0" name="Picture 10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7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Fußzeilenplatzhalt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marL="0" marR="0" indent="0" algn="r" defTabSz="5762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– Strictly confidential, Confidential, Internal–     Author /Presentation Topic</a:t>
            </a:r>
          </a:p>
        </p:txBody>
      </p:sp>
      <p:sp>
        <p:nvSpPr>
          <p:cNvPr id="12" name="Datumsplatzhalter 1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fontAlgn="base">
              <a:spcAft>
                <a:spcPct val="0"/>
              </a:spcAft>
            </a:pPr>
            <a:r>
              <a:rPr lang="de-DE"/>
              <a:t>dd.mm.yyyy</a:t>
            </a:r>
            <a:endParaRPr lang="en-US" dirty="0"/>
          </a:p>
        </p:txBody>
      </p:sp>
      <p:sp>
        <p:nvSpPr>
          <p:cNvPr id="13" name="Foliennummernplatzhalter 1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fontAlgn="base">
              <a:spcAft>
                <a:spcPct val="0"/>
              </a:spcAft>
            </a:pPr>
            <a:fld id="{31ED8236-F742-4994-B025-3D78EEC04644}" type="slidenum">
              <a:rPr lang="en-US" smtClean="0"/>
              <a:pPr fontAlgn="base">
                <a:spcAft>
                  <a:spcPct val="0"/>
                </a:spcAft>
              </a:pPr>
              <a:t>‹Nr.›</a:t>
            </a:fld>
            <a:endParaRPr lang="en-US" dirty="0"/>
          </a:p>
        </p:txBody>
      </p:sp>
      <p:pic>
        <p:nvPicPr>
          <p:cNvPr id="9" name="Picture 2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hidden">
          <a:xfrm>
            <a:off x="0" y="120"/>
            <a:ext cx="11522072" cy="6478766"/>
          </a:xfrm>
          <a:prstGeom prst="rect">
            <a:avLst/>
          </a:prstGeom>
          <a:noFill/>
        </p:spPr>
      </p:pic>
      <p:pic>
        <p:nvPicPr>
          <p:cNvPr id="45078" name="Picture 22" hidden="1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black">
          <a:xfrm>
            <a:off x="1588" y="1589"/>
            <a:ext cx="3175" cy="1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" name="Picture 22" hidden="1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black">
          <a:xfrm>
            <a:off x="1588" y="1589"/>
            <a:ext cx="3175" cy="1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22" hidden="1"/>
          <p:cNvPicPr>
            <a:picLocks noChangeAspect="1" noChangeArrowheads="1"/>
          </p:cNvPicPr>
          <p:nvPr userDrawn="1"/>
        </p:nvPicPr>
        <p:blipFill>
          <a:blip r:embed="rId7"/>
          <a:srcRect/>
          <a:stretch>
            <a:fillRect/>
          </a:stretch>
        </p:blipFill>
        <p:spPr bwMode="black">
          <a:xfrm>
            <a:off x="1588" y="1589"/>
            <a:ext cx="3175" cy="1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 bwMode="invGray">
          <a:xfrm>
            <a:off x="323849" y="1350000"/>
            <a:ext cx="10872000" cy="2280023"/>
          </a:xfrm>
        </p:spPr>
        <p:txBody>
          <a:bodyPr/>
          <a:lstStyle>
            <a:lvl1pPr marL="0" marR="0" indent="0" algn="l" defTabSz="457322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/>
              <a:t>TeleGrotesk HEADLINE (Ultra)</a:t>
            </a:r>
            <a:br>
              <a:rPr lang="en-US"/>
            </a:br>
            <a:r>
              <a:rPr kumimoji="0" lang="en-US" sz="5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  <a:t>Maximum of 3 lines</a:t>
            </a:r>
            <a:br>
              <a:rPr kumimoji="0" lang="en-US" sz="5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</a:br>
            <a:r>
              <a:rPr kumimoji="0" lang="en-US" sz="5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  <a:t>40 (54) 66 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1809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 divider texture 6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744959555"/>
              </p:ext>
            </p:extLst>
          </p:nvPr>
        </p:nvGraphicFramePr>
        <p:xfrm>
          <a:off x="1587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4250" name="think-cell Folie" r:id="rId4" imgW="360" imgH="360" progId="">
                  <p:embed/>
                </p:oleObj>
              </mc:Choice>
              <mc:Fallback>
                <p:oleObj name="think-cell Folie" r:id="rId4" imgW="360" imgH="360" progId="">
                  <p:embed/>
                  <p:pic>
                    <p:nvPicPr>
                      <p:cNvPr id="0" name="Picture 10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7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Fußzeilenplatzhalt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marL="0" marR="0" indent="0" algn="r" defTabSz="5762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– Strictly confidential, Confidential, Internal–     Author /Presentation Topic</a:t>
            </a:r>
          </a:p>
        </p:txBody>
      </p:sp>
      <p:sp>
        <p:nvSpPr>
          <p:cNvPr id="12" name="Datumsplatzhalter 1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fontAlgn="base">
              <a:spcAft>
                <a:spcPct val="0"/>
              </a:spcAft>
            </a:pPr>
            <a:r>
              <a:rPr lang="de-DE"/>
              <a:t>dd.mm.yyyy</a:t>
            </a:r>
            <a:endParaRPr lang="en-US" dirty="0"/>
          </a:p>
        </p:txBody>
      </p:sp>
      <p:sp>
        <p:nvSpPr>
          <p:cNvPr id="13" name="Foliennummernplatzhalter 1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fontAlgn="base">
              <a:spcAft>
                <a:spcPct val="0"/>
              </a:spcAft>
            </a:pPr>
            <a:fld id="{31ED8236-F742-4994-B025-3D78EEC04644}" type="slidenum">
              <a:rPr lang="en-US" smtClean="0"/>
              <a:pPr fontAlgn="base">
                <a:spcAft>
                  <a:spcPct val="0"/>
                </a:spcAft>
              </a:pPr>
              <a:t>‹Nr.›</a:t>
            </a:fld>
            <a:endParaRPr lang="en-US" dirty="0"/>
          </a:p>
        </p:txBody>
      </p:sp>
      <p:pic>
        <p:nvPicPr>
          <p:cNvPr id="9" name="Picture 24"/>
          <p:cNvPicPr>
            <a:picLocks noChangeAspect="1" noChangeArrowheads="1"/>
          </p:cNvPicPr>
          <p:nvPr/>
        </p:nvPicPr>
        <p:blipFill>
          <a:blip r:embed="rId6"/>
          <a:stretch>
            <a:fillRect/>
          </a:stretch>
        </p:blipFill>
        <p:spPr bwMode="hidden">
          <a:xfrm>
            <a:off x="1" y="120"/>
            <a:ext cx="11522069" cy="6478765"/>
          </a:xfrm>
          <a:prstGeom prst="rect">
            <a:avLst/>
          </a:prstGeom>
          <a:noFill/>
        </p:spPr>
      </p:pic>
      <p:pic>
        <p:nvPicPr>
          <p:cNvPr id="45078" name="Picture 22" hidden="1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black">
          <a:xfrm>
            <a:off x="1588" y="1589"/>
            <a:ext cx="3175" cy="1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" name="Picture 22" hidden="1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black">
          <a:xfrm>
            <a:off x="1588" y="1589"/>
            <a:ext cx="3175" cy="1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22" hidden="1"/>
          <p:cNvPicPr>
            <a:picLocks noChangeAspect="1" noChangeArrowheads="1"/>
          </p:cNvPicPr>
          <p:nvPr userDrawn="1"/>
        </p:nvPicPr>
        <p:blipFill>
          <a:blip r:embed="rId7"/>
          <a:srcRect/>
          <a:stretch>
            <a:fillRect/>
          </a:stretch>
        </p:blipFill>
        <p:spPr bwMode="black">
          <a:xfrm>
            <a:off x="1588" y="1589"/>
            <a:ext cx="3175" cy="1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 bwMode="invGray">
          <a:xfrm>
            <a:off x="323849" y="1350000"/>
            <a:ext cx="10872000" cy="2280023"/>
          </a:xfrm>
        </p:spPr>
        <p:txBody>
          <a:bodyPr/>
          <a:lstStyle>
            <a:lvl1pPr marL="0" marR="0" indent="0" algn="l" defTabSz="457322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/>
              <a:t>TeleGrotesk HEADLINE (Ultra)</a:t>
            </a:r>
            <a:br>
              <a:rPr lang="en-US"/>
            </a:br>
            <a:r>
              <a:rPr kumimoji="0" lang="en-US" sz="5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  <a:t>Maximum of 3 lines</a:t>
            </a:r>
            <a:br>
              <a:rPr kumimoji="0" lang="en-US" sz="5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</a:br>
            <a:r>
              <a:rPr kumimoji="0" lang="en-US" sz="5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  <a:t>40 (54) 66 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4026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 divider texture 7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844842167"/>
              </p:ext>
            </p:extLst>
          </p:nvPr>
        </p:nvGraphicFramePr>
        <p:xfrm>
          <a:off x="1587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8676" name="think-cell Folie" r:id="rId4" imgW="360" imgH="360" progId="">
                  <p:embed/>
                </p:oleObj>
              </mc:Choice>
              <mc:Fallback>
                <p:oleObj name="think-cell Folie" r:id="rId4" imgW="360" imgH="360" progId="">
                  <p:embed/>
                  <p:pic>
                    <p:nvPicPr>
                      <p:cNvPr id="0" name="Picture 1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7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Fußzeilenplatzhalter 12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marL="0" marR="0" indent="0" algn="r" defTabSz="5762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– Strictly confidential, Confidential, Internal–     Author /Presentation Topic</a:t>
            </a:r>
          </a:p>
        </p:txBody>
      </p:sp>
      <p:sp>
        <p:nvSpPr>
          <p:cNvPr id="11" name="Datumsplatzhalter 10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fontAlgn="base">
              <a:spcAft>
                <a:spcPct val="0"/>
              </a:spcAft>
            </a:pPr>
            <a:r>
              <a:rPr lang="de-DE"/>
              <a:t>dd.mm.yyyy</a:t>
            </a:r>
            <a:endParaRPr lang="en-US" dirty="0"/>
          </a:p>
        </p:txBody>
      </p:sp>
      <p:sp>
        <p:nvSpPr>
          <p:cNvPr id="12" name="Foliennummernplatzhalter 1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fontAlgn="base">
              <a:spcAft>
                <a:spcPct val="0"/>
              </a:spcAft>
            </a:pPr>
            <a:fld id="{31ED8236-F742-4994-B025-3D78EEC04644}" type="slidenum">
              <a:rPr lang="en-US" smtClean="0"/>
              <a:pPr fontAlgn="base">
                <a:spcAft>
                  <a:spcPct val="0"/>
                </a:spcAft>
              </a:pPr>
              <a:t>‹Nr.›</a:t>
            </a:fld>
            <a:endParaRPr lang="en-US" dirty="0"/>
          </a:p>
        </p:txBody>
      </p:sp>
      <p:pic>
        <p:nvPicPr>
          <p:cNvPr id="7" name="Grafik 6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hidden">
          <a:xfrm>
            <a:off x="0" y="0"/>
            <a:ext cx="11524578" cy="6480175"/>
          </a:xfrm>
          <a:prstGeom prst="rect">
            <a:avLst/>
          </a:prstGeom>
        </p:spPr>
      </p:pic>
      <p:pic>
        <p:nvPicPr>
          <p:cNvPr id="45078" name="Picture 22" hidden="1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black">
          <a:xfrm>
            <a:off x="1588" y="1589"/>
            <a:ext cx="3175" cy="1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" name="Picture 22" hidden="1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black">
          <a:xfrm>
            <a:off x="1588" y="1589"/>
            <a:ext cx="3175" cy="1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22" hidden="1"/>
          <p:cNvPicPr>
            <a:picLocks noChangeAspect="1" noChangeArrowheads="1"/>
          </p:cNvPicPr>
          <p:nvPr userDrawn="1"/>
        </p:nvPicPr>
        <p:blipFill>
          <a:blip r:embed="rId7"/>
          <a:srcRect/>
          <a:stretch>
            <a:fillRect/>
          </a:stretch>
        </p:blipFill>
        <p:spPr bwMode="black">
          <a:xfrm>
            <a:off x="1588" y="1589"/>
            <a:ext cx="3175" cy="1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 bwMode="invGray">
          <a:xfrm>
            <a:off x="323849" y="3413801"/>
            <a:ext cx="10872000" cy="2131337"/>
          </a:xfrm>
        </p:spPr>
        <p:txBody>
          <a:bodyPr anchor="b" anchorCtr="0"/>
          <a:lstStyle>
            <a:lvl1pPr marL="0" marR="0" indent="0" algn="l" defTabSz="457322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/>
              <a:t>TeleGrotesk HEADLINE (Ultra)</a:t>
            </a:r>
            <a:br>
              <a:rPr lang="en-US"/>
            </a:br>
            <a:r>
              <a:rPr kumimoji="0" lang="en-US" sz="5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  <a:t>Maximum of 3 lines</a:t>
            </a:r>
            <a:br>
              <a:rPr kumimoji="0" lang="en-US" sz="5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</a:br>
            <a:r>
              <a:rPr kumimoji="0" lang="en-US" sz="5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  <a:t>40 (54) 66 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4487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-pa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738824589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9913" name="think-cell Folie" r:id="rId4" imgW="360" imgH="360" progId="">
                  <p:embed/>
                </p:oleObj>
              </mc:Choice>
              <mc:Fallback>
                <p:oleObj name="think-cell Folie" r:id="rId4" imgW="360" imgH="360" progId="">
                  <p:embed/>
                  <p:pic>
                    <p:nvPicPr>
                      <p:cNvPr id="0" name="Picture 10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Bildplatzhalter 2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1522075" cy="6480175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cs typeface="Arial Unicode MS" pitchFamily="34" charset="-128"/>
              </a:defRPr>
            </a:lvl1pPr>
          </a:lstStyle>
          <a:p>
            <a:pPr fontAlgn="base">
              <a:spcAft>
                <a:spcPct val="0"/>
              </a:spcAft>
            </a:pPr>
            <a:r>
              <a:rPr lang="de-DE"/>
              <a:t>dd.mm.yyyy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cs typeface="Arial Unicode MS" pitchFamily="34" charset="-128"/>
              </a:defRPr>
            </a:lvl1pPr>
          </a:lstStyle>
          <a:p>
            <a:pPr fontAlgn="base">
              <a:spcAft>
                <a:spcPct val="0"/>
              </a:spcAft>
            </a:pPr>
            <a:fld id="{31ED8236-F742-4994-B025-3D78EEC04644}" type="slidenum">
              <a:rPr lang="en-US" smtClean="0"/>
              <a:pPr fontAlgn="base">
                <a:spcAft>
                  <a:spcPct val="0"/>
                </a:spcAft>
              </a:pPr>
              <a:t>‹Nr.›</a:t>
            </a:fld>
            <a:endParaRPr lang="en-US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cs typeface="Arial Unicode MS" pitchFamily="34" charset="-128"/>
              </a:defRPr>
            </a:lvl1pPr>
          </a:lstStyle>
          <a:p>
            <a:pPr fontAlgn="base">
              <a:spcAft>
                <a:spcPct val="0"/>
              </a:spcAft>
            </a:pPr>
            <a:r>
              <a:rPr lang="en-US" noProof="0" dirty="0"/>
              <a:t>– Strictly confidential, Confidential, Internal–     Author /Presentation Topic</a:t>
            </a:r>
          </a:p>
        </p:txBody>
      </p:sp>
    </p:spTree>
    <p:extLst>
      <p:ext uri="{BB962C8B-B14F-4D97-AF65-F5344CB8AC3E}">
        <p14:creationId xmlns:p14="http://schemas.microsoft.com/office/powerpoint/2010/main" val="2711722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748214540"/>
              </p:ext>
            </p:extLst>
          </p:nvPr>
        </p:nvGraphicFramePr>
        <p:xfrm>
          <a:off x="1589" y="1589"/>
          <a:ext cx="158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8890" name="think-cell Folie" r:id="rId4" imgW="360" imgH="360" progId="">
                  <p:embed/>
                </p:oleObj>
              </mc:Choice>
              <mc:Fallback>
                <p:oleObj name="think-cell Folie" r:id="rId4" imgW="360" imgH="360" progId="">
                  <p:embed/>
                  <p:pic>
                    <p:nvPicPr>
                      <p:cNvPr id="0" name="Picture 10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9" y="1589"/>
                        <a:ext cx="1586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Bildplatzhalter 5"/>
          <p:cNvSpPr>
            <a:spLocks noGrp="1"/>
          </p:cNvSpPr>
          <p:nvPr>
            <p:ph type="pic" sz="quarter" idx="13"/>
          </p:nvPr>
        </p:nvSpPr>
        <p:spPr>
          <a:xfrm>
            <a:off x="5832475" y="0"/>
            <a:ext cx="5689600" cy="6480175"/>
          </a:xfr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23999" y="251999"/>
            <a:ext cx="5365601" cy="807561"/>
          </a:xfrm>
        </p:spPr>
        <p:txBody>
          <a:bodyPr/>
          <a:lstStyle>
            <a:lvl1pPr marL="0" indent="0">
              <a:defRPr/>
            </a:lvl1pPr>
          </a:lstStyle>
          <a:p>
            <a:r>
              <a:rPr lang="en-US"/>
              <a:t>TeleGrotesk Headline Ultra 28 (32) 40 pt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4000" y="1476374"/>
            <a:ext cx="5365600" cy="4068763"/>
          </a:xfrm>
        </p:spPr>
        <p:txBody>
          <a:bodyPr anchor="ctr"/>
          <a:lstStyle>
            <a:lvl1pPr>
              <a:defRPr sz="1800" baseline="0"/>
            </a:lvl1pPr>
            <a:lvl2pPr>
              <a:defRPr sz="1800"/>
            </a:lvl2pPr>
            <a:lvl3pPr>
              <a:buClr>
                <a:schemeClr val="tx1"/>
              </a:buClr>
              <a:defRPr sz="1800"/>
            </a:lvl3pPr>
            <a:lvl4pPr>
              <a:buClr>
                <a:schemeClr val="tx1"/>
              </a:buClr>
              <a:defRPr sz="1800"/>
            </a:lvl4pPr>
            <a:lvl5pPr>
              <a:buClr>
                <a:schemeClr val="tx1"/>
              </a:buCl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umsplatzhalter 3"/>
          <p:cNvSpPr>
            <a:spLocks noGrp="1"/>
          </p:cNvSpPr>
          <p:nvPr>
            <p:ph type="dt" sz="half" idx="2"/>
          </p:nvPr>
        </p:nvSpPr>
        <p:spPr bwMode="gray">
          <a:xfrm>
            <a:off x="10114249" y="5961950"/>
            <a:ext cx="669600" cy="274637"/>
          </a:xfrm>
          <a:prstGeom prst="rect">
            <a:avLst/>
          </a:prstGeom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576226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150">
                <a:solidFill>
                  <a:schemeClr val="tx1"/>
                </a:solidFill>
                <a:latin typeface="Tele-GroteskNor" pitchFamily="2" charset="0"/>
                <a:cs typeface="Arial Unicode MS" pitchFamily="34" charset="-128"/>
              </a:defRPr>
            </a:lvl1pPr>
          </a:lstStyle>
          <a:p>
            <a:pPr fontAlgn="base">
              <a:spcAft>
                <a:spcPct val="0"/>
              </a:spcAft>
            </a:pPr>
            <a:r>
              <a:rPr lang="de-DE" noProof="0" dirty="0" err="1"/>
              <a:t>dd.mm.yyyy</a:t>
            </a:r>
            <a:endParaRPr lang="en-US" noProof="0" dirty="0"/>
          </a:p>
        </p:txBody>
      </p:sp>
      <p:sp>
        <p:nvSpPr>
          <p:cNvPr id="12" name="Foliennummernplatzhalter 5"/>
          <p:cNvSpPr>
            <a:spLocks noGrp="1"/>
          </p:cNvSpPr>
          <p:nvPr>
            <p:ph type="sldNum" sz="quarter" idx="4"/>
          </p:nvPr>
        </p:nvSpPr>
        <p:spPr bwMode="gray">
          <a:xfrm>
            <a:off x="10831513" y="5961950"/>
            <a:ext cx="365125" cy="274637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576226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150">
                <a:solidFill>
                  <a:schemeClr val="tx1"/>
                </a:solidFill>
                <a:latin typeface="Tele-GroteskNor" pitchFamily="2" charset="0"/>
                <a:cs typeface="Arial Unicode MS" pitchFamily="34" charset="-128"/>
              </a:defRPr>
            </a:lvl1pPr>
          </a:lstStyle>
          <a:p>
            <a:pPr fontAlgn="base">
              <a:spcAft>
                <a:spcPct val="0"/>
              </a:spcAft>
            </a:pPr>
            <a:fld id="{31ED8236-F742-4994-B025-3D78EEC04644}" type="slidenum">
              <a:rPr lang="en-US" noProof="0" smtClean="0"/>
              <a:pPr fontAlgn="base">
                <a:spcAft>
                  <a:spcPct val="0"/>
                </a:spcAft>
              </a:pPr>
              <a:t>‹Nr.›</a:t>
            </a:fld>
            <a:endParaRPr lang="en-US" noProof="0"/>
          </a:p>
        </p:txBody>
      </p:sp>
      <p:sp>
        <p:nvSpPr>
          <p:cNvPr id="13" name="Fußzeilenplatzhalter 4"/>
          <p:cNvSpPr>
            <a:spLocks noGrp="1"/>
          </p:cNvSpPr>
          <p:nvPr>
            <p:ph type="ftr" sz="quarter" idx="3"/>
          </p:nvPr>
        </p:nvSpPr>
        <p:spPr bwMode="gray">
          <a:xfrm>
            <a:off x="4877047" y="5961950"/>
            <a:ext cx="5189538" cy="274637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576226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150">
                <a:solidFill>
                  <a:schemeClr val="tx1"/>
                </a:solidFill>
                <a:latin typeface="Tele-GroteskNor" pitchFamily="2" charset="0"/>
                <a:cs typeface="Arial Unicode MS" pitchFamily="34" charset="-128"/>
              </a:defRPr>
            </a:lvl1pPr>
          </a:lstStyle>
          <a:p>
            <a:pPr fontAlgn="base">
              <a:spcAft>
                <a:spcPct val="0"/>
              </a:spcAft>
            </a:pPr>
            <a:r>
              <a:rPr lang="en-US" noProof="0" dirty="0"/>
              <a:t>– Strictly confidential, Confidential, Internal–     Author /Presentation Topic</a:t>
            </a:r>
          </a:p>
        </p:txBody>
      </p:sp>
    </p:spTree>
    <p:extLst>
      <p:ext uri="{BB962C8B-B14F-4D97-AF65-F5344CB8AC3E}">
        <p14:creationId xmlns:p14="http://schemas.microsoft.com/office/powerpoint/2010/main" val="1519689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67594423"/>
              </p:ext>
            </p:extLst>
          </p:nvPr>
        </p:nvGraphicFramePr>
        <p:xfrm>
          <a:off x="1590" y="1589"/>
          <a:ext cx="158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0387" name="think-cell Folie" r:id="rId4" imgW="360" imgH="360" progId="">
                  <p:embed/>
                </p:oleObj>
              </mc:Choice>
              <mc:Fallback>
                <p:oleObj name="think-cell Folie" r:id="rId4" imgW="360" imgH="360" progId="">
                  <p:embed/>
                  <p:pic>
                    <p:nvPicPr>
                      <p:cNvPr id="0" name="Picture 9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90" y="1589"/>
                        <a:ext cx="1586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32624" y="251999"/>
            <a:ext cx="5365601" cy="807561"/>
          </a:xfrm>
        </p:spPr>
        <p:txBody>
          <a:bodyPr/>
          <a:lstStyle>
            <a:lvl1pPr marL="0" indent="0">
              <a:defRPr/>
            </a:lvl1pPr>
          </a:lstStyle>
          <a:p>
            <a:r>
              <a:rPr lang="en-US"/>
              <a:t>TeleGrotesk Headline Ultra 28 (32) 40 pt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5832625" y="1476374"/>
            <a:ext cx="5365600" cy="4068763"/>
          </a:xfrm>
        </p:spPr>
        <p:txBody>
          <a:bodyPr anchor="ctr"/>
          <a:lstStyle>
            <a:lvl1pPr>
              <a:defRPr sz="1800"/>
            </a:lvl1pPr>
            <a:lvl2pPr>
              <a:defRPr sz="1800"/>
            </a:lvl2pPr>
            <a:lvl3pPr>
              <a:buClr>
                <a:schemeClr val="tx1"/>
              </a:buClr>
              <a:defRPr sz="1800" baseline="0"/>
            </a:lvl3pPr>
            <a:lvl4pPr>
              <a:buClr>
                <a:schemeClr val="tx1"/>
              </a:buClr>
              <a:defRPr sz="1800"/>
            </a:lvl4pPr>
            <a:lvl5pPr>
              <a:buClr>
                <a:schemeClr val="tx1"/>
              </a:buCl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Bildplatzhalter 5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5689600" cy="6480175"/>
          </a:xfr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10" name="Datumsplatzhalter 3"/>
          <p:cNvSpPr>
            <a:spLocks noGrp="1"/>
          </p:cNvSpPr>
          <p:nvPr>
            <p:ph type="dt" sz="half" idx="2"/>
          </p:nvPr>
        </p:nvSpPr>
        <p:spPr bwMode="gray">
          <a:xfrm>
            <a:off x="10114249" y="5961950"/>
            <a:ext cx="669600" cy="274637"/>
          </a:xfrm>
          <a:prstGeom prst="rect">
            <a:avLst/>
          </a:prstGeom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576226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150">
                <a:solidFill>
                  <a:schemeClr val="tx1"/>
                </a:solidFill>
                <a:latin typeface="Tele-GroteskNor" pitchFamily="2" charset="0"/>
                <a:cs typeface="Arial Unicode MS" pitchFamily="34" charset="-128"/>
              </a:defRPr>
            </a:lvl1pPr>
          </a:lstStyle>
          <a:p>
            <a:pPr fontAlgn="base">
              <a:spcAft>
                <a:spcPct val="0"/>
              </a:spcAft>
            </a:pPr>
            <a:r>
              <a:rPr lang="de-DE" noProof="0" dirty="0" err="1"/>
              <a:t>dd.mm.yyyy</a:t>
            </a:r>
            <a:endParaRPr lang="en-US" noProof="0" dirty="0"/>
          </a:p>
        </p:txBody>
      </p:sp>
      <p:sp>
        <p:nvSpPr>
          <p:cNvPr id="12" name="Foliennummernplatzhalter 5"/>
          <p:cNvSpPr>
            <a:spLocks noGrp="1"/>
          </p:cNvSpPr>
          <p:nvPr>
            <p:ph type="sldNum" sz="quarter" idx="4"/>
          </p:nvPr>
        </p:nvSpPr>
        <p:spPr bwMode="gray">
          <a:xfrm>
            <a:off x="10831513" y="5961950"/>
            <a:ext cx="365125" cy="274637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576226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150">
                <a:solidFill>
                  <a:schemeClr val="tx1"/>
                </a:solidFill>
                <a:latin typeface="Tele-GroteskNor" pitchFamily="2" charset="0"/>
                <a:cs typeface="Arial Unicode MS" pitchFamily="34" charset="-128"/>
              </a:defRPr>
            </a:lvl1pPr>
          </a:lstStyle>
          <a:p>
            <a:pPr fontAlgn="base">
              <a:spcAft>
                <a:spcPct val="0"/>
              </a:spcAft>
            </a:pPr>
            <a:fld id="{31ED8236-F742-4994-B025-3D78EEC04644}" type="slidenum">
              <a:rPr lang="en-US" noProof="0" smtClean="0"/>
              <a:pPr fontAlgn="base">
                <a:spcAft>
                  <a:spcPct val="0"/>
                </a:spcAft>
              </a:pPr>
              <a:t>‹Nr.›</a:t>
            </a:fld>
            <a:endParaRPr lang="en-US" noProof="0"/>
          </a:p>
        </p:txBody>
      </p:sp>
      <p:sp>
        <p:nvSpPr>
          <p:cNvPr id="13" name="Fußzeilenplatzhalter 4"/>
          <p:cNvSpPr>
            <a:spLocks noGrp="1"/>
          </p:cNvSpPr>
          <p:nvPr>
            <p:ph type="ftr" sz="quarter" idx="3"/>
          </p:nvPr>
        </p:nvSpPr>
        <p:spPr bwMode="gray">
          <a:xfrm>
            <a:off x="4877047" y="5961950"/>
            <a:ext cx="5189538" cy="274637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576226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150">
                <a:solidFill>
                  <a:schemeClr val="tx1"/>
                </a:solidFill>
                <a:latin typeface="Tele-GroteskNor" pitchFamily="2" charset="0"/>
                <a:cs typeface="Arial Unicode MS" pitchFamily="34" charset="-128"/>
              </a:defRPr>
            </a:lvl1pPr>
          </a:lstStyle>
          <a:p>
            <a:pPr fontAlgn="base">
              <a:spcAft>
                <a:spcPct val="0"/>
              </a:spcAft>
            </a:pPr>
            <a:r>
              <a:rPr lang="en-US" noProof="0" dirty="0"/>
              <a:t>– Strictly confidential, Confidential, Internal–     Author /Presentation Topic</a:t>
            </a:r>
          </a:p>
        </p:txBody>
      </p:sp>
    </p:spTree>
    <p:extLst>
      <p:ext uri="{BB962C8B-B14F-4D97-AF65-F5344CB8AC3E}">
        <p14:creationId xmlns:p14="http://schemas.microsoft.com/office/powerpoint/2010/main" val="3424800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pt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41601645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6294" name="think-cell Folie" r:id="rId4" imgW="360" imgH="360" progId="">
                  <p:embed/>
                </p:oleObj>
              </mc:Choice>
              <mc:Fallback>
                <p:oleObj name="think-cell Folie" r:id="rId4" imgW="360" imgH="360" progId="">
                  <p:embed/>
                  <p:pic>
                    <p:nvPicPr>
                      <p:cNvPr id="0" name="Picture 9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cs typeface="Arial Unicode MS" pitchFamily="34" charset="-128"/>
              </a:defRPr>
            </a:lvl1pPr>
          </a:lstStyle>
          <a:p>
            <a:pPr fontAlgn="base">
              <a:spcAft>
                <a:spcPct val="0"/>
              </a:spcAft>
            </a:pPr>
            <a:r>
              <a:rPr lang="de-DE"/>
              <a:t>dd.mm.yyyy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cs typeface="Arial Unicode MS" pitchFamily="34" charset="-128"/>
              </a:defRPr>
            </a:lvl1pPr>
          </a:lstStyle>
          <a:p>
            <a:pPr fontAlgn="base">
              <a:spcAft>
                <a:spcPct val="0"/>
              </a:spcAft>
            </a:pPr>
            <a:fld id="{31ED8236-F742-4994-B025-3D78EEC04644}" type="slidenum">
              <a:rPr lang="en-US" smtClean="0"/>
              <a:pPr fontAlgn="base">
                <a:spcAft>
                  <a:spcPct val="0"/>
                </a:spcAft>
              </a:pPr>
              <a:t>‹Nr.›</a:t>
            </a:fld>
            <a:endParaRPr lang="en-US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cs typeface="Arial Unicode MS" pitchFamily="34" charset="-128"/>
              </a:defRPr>
            </a:lvl1pPr>
          </a:lstStyle>
          <a:p>
            <a:pPr fontAlgn="base">
              <a:spcAft>
                <a:spcPct val="0"/>
              </a:spcAft>
            </a:pPr>
            <a:r>
              <a:rPr lang="en-US" noProof="0" dirty="0"/>
              <a:t>– Strictly confidential, Confidential, Internal–     Author /Presentation Topic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329551808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7320" name="think-cell Folie" r:id="rId4" imgW="360" imgH="360" progId="">
                  <p:embed/>
                </p:oleObj>
              </mc:Choice>
              <mc:Fallback>
                <p:oleObj name="think-cell Folie" r:id="rId4" imgW="360" imgH="360" progId="">
                  <p:embed/>
                  <p:pic>
                    <p:nvPicPr>
                      <p:cNvPr id="0" name="Picture 9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24000" y="252000"/>
            <a:ext cx="10872000" cy="504000"/>
          </a:xfrm>
        </p:spPr>
        <p:txBody>
          <a:bodyPr/>
          <a:lstStyle>
            <a:lvl1pPr marL="0" indent="0">
              <a:defRPr/>
            </a:lvl1pPr>
          </a:lstStyle>
          <a:p>
            <a:r>
              <a:rPr lang="en-US"/>
              <a:t>TeleGrotesk Headline Ultra 28 (32) 40 pt</a:t>
            </a:r>
            <a:endParaRPr lang="en-US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cs typeface="Arial Unicode MS" pitchFamily="34" charset="-128"/>
              </a:defRPr>
            </a:lvl1pPr>
          </a:lstStyle>
          <a:p>
            <a:pPr fontAlgn="base">
              <a:spcAft>
                <a:spcPct val="0"/>
              </a:spcAft>
            </a:pPr>
            <a:r>
              <a:rPr lang="de-DE"/>
              <a:t>dd.mm.yyyy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cs typeface="Arial Unicode MS" pitchFamily="34" charset="-128"/>
              </a:defRPr>
            </a:lvl1pPr>
          </a:lstStyle>
          <a:p>
            <a:pPr fontAlgn="base">
              <a:spcAft>
                <a:spcPct val="0"/>
              </a:spcAft>
            </a:pPr>
            <a:fld id="{31ED8236-F742-4994-B025-3D78EEC04644}" type="slidenum">
              <a:rPr lang="en-US" smtClean="0"/>
              <a:pPr fontAlgn="base">
                <a:spcAft>
                  <a:spcPct val="0"/>
                </a:spcAft>
              </a:pPr>
              <a:t>‹Nr.›</a:t>
            </a:fld>
            <a:endParaRPr lang="en-US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cs typeface="Arial Unicode MS" pitchFamily="34" charset="-128"/>
              </a:defRPr>
            </a:lvl1pPr>
          </a:lstStyle>
          <a:p>
            <a:pPr fontAlgn="base">
              <a:spcAft>
                <a:spcPct val="0"/>
              </a:spcAft>
            </a:pPr>
            <a:r>
              <a:rPr lang="en-US" noProof="0" dirty="0"/>
              <a:t>– Strictly confidential, Confidential, Internal–     Author /Presentation Topic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ext (1 colum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kt 7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167021355"/>
              </p:ext>
            </p:extLst>
          </p:nvPr>
        </p:nvGraphicFramePr>
        <p:xfrm>
          <a:off x="1590" y="1589"/>
          <a:ext cx="158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6497" name="think-cell Folie" r:id="rId4" imgW="360" imgH="360" progId="">
                  <p:embed/>
                </p:oleObj>
              </mc:Choice>
              <mc:Fallback>
                <p:oleObj name="think-cell Folie" r:id="rId4" imgW="360" imgH="360" progId="">
                  <p:embed/>
                  <p:pic>
                    <p:nvPicPr>
                      <p:cNvPr id="0" name="Picture 25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90" y="1589"/>
                        <a:ext cx="1586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23998" y="252000"/>
            <a:ext cx="10872000" cy="504000"/>
          </a:xfrm>
        </p:spPr>
        <p:txBody>
          <a:bodyPr/>
          <a:lstStyle>
            <a:lvl1pPr marL="0" indent="0">
              <a:defRPr/>
            </a:lvl1pPr>
          </a:lstStyle>
          <a:p>
            <a:r>
              <a:rPr lang="en-US"/>
              <a:t>TeleGrotesk Headline Ultra 28 (32) 40 pt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999" y="1476374"/>
            <a:ext cx="10872000" cy="406876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buClr>
                <a:schemeClr val="tx1"/>
              </a:buClr>
              <a:defRPr baseline="0"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Datumsplatzhalter 3"/>
          <p:cNvSpPr>
            <a:spLocks noGrp="1"/>
          </p:cNvSpPr>
          <p:nvPr>
            <p:ph type="dt" sz="half" idx="2"/>
          </p:nvPr>
        </p:nvSpPr>
        <p:spPr bwMode="gray">
          <a:xfrm>
            <a:off x="10114249" y="5961950"/>
            <a:ext cx="669600" cy="274637"/>
          </a:xfrm>
          <a:prstGeom prst="rect">
            <a:avLst/>
          </a:prstGeom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576226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150">
                <a:solidFill>
                  <a:schemeClr val="tx1"/>
                </a:solidFill>
                <a:latin typeface="Tele-GroteskNor" pitchFamily="2" charset="0"/>
                <a:cs typeface="Arial Unicode MS" pitchFamily="34" charset="-128"/>
              </a:defRPr>
            </a:lvl1pPr>
          </a:lstStyle>
          <a:p>
            <a:pPr fontAlgn="base">
              <a:spcAft>
                <a:spcPct val="0"/>
              </a:spcAft>
            </a:pPr>
            <a:r>
              <a:rPr lang="de-DE" noProof="0" dirty="0" err="1"/>
              <a:t>dd.mm.yyyy</a:t>
            </a:r>
            <a:endParaRPr lang="en-US" noProof="0" dirty="0"/>
          </a:p>
        </p:txBody>
      </p:sp>
      <p:sp>
        <p:nvSpPr>
          <p:cNvPr id="11" name="Foliennummernplatzhalter 5"/>
          <p:cNvSpPr>
            <a:spLocks noGrp="1"/>
          </p:cNvSpPr>
          <p:nvPr>
            <p:ph type="sldNum" sz="quarter" idx="4"/>
          </p:nvPr>
        </p:nvSpPr>
        <p:spPr bwMode="gray">
          <a:xfrm>
            <a:off x="10831513" y="5961950"/>
            <a:ext cx="365125" cy="274637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576226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150">
                <a:solidFill>
                  <a:schemeClr val="tx1"/>
                </a:solidFill>
                <a:latin typeface="Tele-GroteskNor" pitchFamily="2" charset="0"/>
                <a:cs typeface="Arial Unicode MS" pitchFamily="34" charset="-128"/>
              </a:defRPr>
            </a:lvl1pPr>
          </a:lstStyle>
          <a:p>
            <a:pPr fontAlgn="base">
              <a:spcAft>
                <a:spcPct val="0"/>
              </a:spcAft>
            </a:pPr>
            <a:fld id="{31ED8236-F742-4994-B025-3D78EEC04644}" type="slidenum">
              <a:rPr lang="en-US" noProof="0" smtClean="0"/>
              <a:pPr fontAlgn="base">
                <a:spcAft>
                  <a:spcPct val="0"/>
                </a:spcAft>
              </a:pPr>
              <a:t>‹Nr.›</a:t>
            </a:fld>
            <a:endParaRPr lang="en-US" noProof="0"/>
          </a:p>
        </p:txBody>
      </p:sp>
      <p:sp>
        <p:nvSpPr>
          <p:cNvPr id="12" name="Fußzeilenplatzhalter 4"/>
          <p:cNvSpPr>
            <a:spLocks noGrp="1"/>
          </p:cNvSpPr>
          <p:nvPr>
            <p:ph type="ftr" sz="quarter" idx="3"/>
          </p:nvPr>
        </p:nvSpPr>
        <p:spPr bwMode="gray">
          <a:xfrm>
            <a:off x="4877047" y="5961950"/>
            <a:ext cx="5189538" cy="274637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576226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150">
                <a:solidFill>
                  <a:schemeClr val="tx1"/>
                </a:solidFill>
                <a:latin typeface="Tele-GroteskNor" pitchFamily="2" charset="0"/>
                <a:cs typeface="Arial Unicode MS" pitchFamily="34" charset="-128"/>
              </a:defRPr>
            </a:lvl1pPr>
          </a:lstStyle>
          <a:p>
            <a:pPr fontAlgn="base">
              <a:spcAft>
                <a:spcPct val="0"/>
              </a:spcAft>
            </a:pPr>
            <a:r>
              <a:rPr lang="en-US" noProof="0" dirty="0"/>
              <a:t>– Strictly confidential, Confidential, Internal–     Author /Presentation Topic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ext (2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206503710"/>
              </p:ext>
            </p:extLst>
          </p:nvPr>
        </p:nvGraphicFramePr>
        <p:xfrm>
          <a:off x="1590" y="1589"/>
          <a:ext cx="158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7521" name="think-cell Folie" r:id="rId4" imgW="360" imgH="360" progId="">
                  <p:embed/>
                </p:oleObj>
              </mc:Choice>
              <mc:Fallback>
                <p:oleObj name="think-cell Folie" r:id="rId4" imgW="360" imgH="360" progId="">
                  <p:embed/>
                  <p:pic>
                    <p:nvPicPr>
                      <p:cNvPr id="0" name="Picture 25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90" y="1589"/>
                        <a:ext cx="1586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23999" y="252000"/>
            <a:ext cx="10872000" cy="504000"/>
          </a:xfrm>
        </p:spPr>
        <p:txBody>
          <a:bodyPr/>
          <a:lstStyle>
            <a:lvl1pPr marL="0" indent="0">
              <a:defRPr/>
            </a:lvl1pPr>
          </a:lstStyle>
          <a:p>
            <a:r>
              <a:rPr lang="en-US"/>
              <a:t>TeleGrotesk Headline Ultra 28 (32) 40 pt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4000" y="1476374"/>
            <a:ext cx="5365600" cy="4068763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buClr>
                <a:schemeClr val="tx1"/>
              </a:buClr>
              <a:defRPr sz="1800"/>
            </a:lvl3pPr>
            <a:lvl4pPr>
              <a:buClr>
                <a:schemeClr val="tx1"/>
              </a:buClr>
              <a:defRPr sz="1800"/>
            </a:lvl4pPr>
            <a:lvl5pPr>
              <a:buClr>
                <a:schemeClr val="tx1"/>
              </a:buCl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5832475" y="1476374"/>
            <a:ext cx="5364000" cy="4068763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buClr>
                <a:schemeClr val="tx1"/>
              </a:buClr>
              <a:defRPr sz="1800"/>
            </a:lvl3pPr>
            <a:lvl4pPr>
              <a:buClr>
                <a:schemeClr val="tx1"/>
              </a:buClr>
              <a:defRPr sz="1800"/>
            </a:lvl4pPr>
            <a:lvl5pPr>
              <a:buClr>
                <a:schemeClr val="tx1"/>
              </a:buCl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umsplatzhalter 3"/>
          <p:cNvSpPr>
            <a:spLocks noGrp="1"/>
          </p:cNvSpPr>
          <p:nvPr>
            <p:ph type="dt" sz="half" idx="10"/>
          </p:nvPr>
        </p:nvSpPr>
        <p:spPr bwMode="gray">
          <a:xfrm>
            <a:off x="10114249" y="5961950"/>
            <a:ext cx="669600" cy="274637"/>
          </a:xfrm>
          <a:prstGeom prst="rect">
            <a:avLst/>
          </a:prstGeom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576226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150">
                <a:solidFill>
                  <a:schemeClr val="tx1"/>
                </a:solidFill>
                <a:latin typeface="Tele-GroteskNor" pitchFamily="2" charset="0"/>
                <a:cs typeface="Arial Unicode MS" pitchFamily="34" charset="-128"/>
              </a:defRPr>
            </a:lvl1pPr>
          </a:lstStyle>
          <a:p>
            <a:pPr fontAlgn="base">
              <a:spcAft>
                <a:spcPct val="0"/>
              </a:spcAft>
            </a:pPr>
            <a:r>
              <a:rPr lang="de-DE" noProof="0" dirty="0" err="1"/>
              <a:t>dd.mm.yyyy</a:t>
            </a:r>
            <a:endParaRPr lang="en-US" noProof="0" dirty="0"/>
          </a:p>
        </p:txBody>
      </p:sp>
      <p:sp>
        <p:nvSpPr>
          <p:cNvPr id="12" name="Foliennummernplatzhalter 5"/>
          <p:cNvSpPr>
            <a:spLocks noGrp="1"/>
          </p:cNvSpPr>
          <p:nvPr>
            <p:ph type="sldNum" sz="quarter" idx="4"/>
          </p:nvPr>
        </p:nvSpPr>
        <p:spPr bwMode="gray">
          <a:xfrm>
            <a:off x="10831513" y="5961950"/>
            <a:ext cx="365125" cy="274637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576226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150">
                <a:solidFill>
                  <a:schemeClr val="tx1"/>
                </a:solidFill>
                <a:latin typeface="Tele-GroteskNor" pitchFamily="2" charset="0"/>
                <a:cs typeface="Arial Unicode MS" pitchFamily="34" charset="-128"/>
              </a:defRPr>
            </a:lvl1pPr>
          </a:lstStyle>
          <a:p>
            <a:pPr fontAlgn="base">
              <a:spcAft>
                <a:spcPct val="0"/>
              </a:spcAft>
            </a:pPr>
            <a:fld id="{31ED8236-F742-4994-B025-3D78EEC04644}" type="slidenum">
              <a:rPr lang="en-US" noProof="0" smtClean="0"/>
              <a:pPr fontAlgn="base">
                <a:spcAft>
                  <a:spcPct val="0"/>
                </a:spcAft>
              </a:pPr>
              <a:t>‹Nr.›</a:t>
            </a:fld>
            <a:endParaRPr lang="en-US" noProof="0"/>
          </a:p>
        </p:txBody>
      </p:sp>
      <p:sp>
        <p:nvSpPr>
          <p:cNvPr id="13" name="Fußzeilenplatzhalter 4"/>
          <p:cNvSpPr>
            <a:spLocks noGrp="1"/>
          </p:cNvSpPr>
          <p:nvPr>
            <p:ph type="ftr" sz="quarter" idx="3"/>
          </p:nvPr>
        </p:nvSpPr>
        <p:spPr bwMode="gray">
          <a:xfrm>
            <a:off x="4877047" y="5961950"/>
            <a:ext cx="5189538" cy="274637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576226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150">
                <a:solidFill>
                  <a:schemeClr val="tx1"/>
                </a:solidFill>
                <a:latin typeface="Tele-GroteskNor" pitchFamily="2" charset="0"/>
                <a:cs typeface="Arial Unicode MS" pitchFamily="34" charset="-128"/>
              </a:defRPr>
            </a:lvl1pPr>
          </a:lstStyle>
          <a:p>
            <a:pPr fontAlgn="base">
              <a:spcAft>
                <a:spcPct val="0"/>
              </a:spcAft>
            </a:pPr>
            <a:r>
              <a:rPr lang="en-US" noProof="0" dirty="0"/>
              <a:t>– Strictly confidential, Confidential, Internal–     Author /Presentation Topic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shaded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Objekt 10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305266245"/>
              </p:ext>
            </p:extLst>
          </p:nvPr>
        </p:nvGraphicFramePr>
        <p:xfrm>
          <a:off x="1587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6705" name="think-cell Folie" r:id="rId4" imgW="360" imgH="360" progId="">
                  <p:embed/>
                </p:oleObj>
              </mc:Choice>
              <mc:Fallback>
                <p:oleObj name="think-cell Folie" r:id="rId4" imgW="360" imgH="360" progId="">
                  <p:embed/>
                  <p:pic>
                    <p:nvPicPr>
                      <p:cNvPr id="0" name="Picture 2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7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itel 3"/>
          <p:cNvSpPr>
            <a:spLocks/>
          </p:cNvSpPr>
          <p:nvPr userDrawn="1"/>
        </p:nvSpPr>
        <p:spPr bwMode="invGray">
          <a:xfrm>
            <a:off x="324000" y="2948089"/>
            <a:ext cx="10872000" cy="2236686"/>
          </a:xfrm>
          <a:prstGeom prst="rect">
            <a:avLst/>
          </a:prstGeom>
          <a:solidFill>
            <a:srgbClr val="E20074">
              <a:alpha val="70000"/>
            </a:srgbClr>
          </a:solidFill>
          <a:ln w="9525">
            <a:noFill/>
            <a:miter lim="800000"/>
            <a:headEnd/>
            <a:tailEnd/>
          </a:ln>
        </p:spPr>
        <p:txBody>
          <a:bodyPr lIns="144000" tIns="72000" rIns="144000" bIns="72000"/>
          <a:lstStyle/>
          <a:p>
            <a:pPr defTabSz="576263" fontAlgn="base">
              <a:lnSpc>
                <a:spcPts val="4000"/>
              </a:lnSpc>
              <a:spcBef>
                <a:spcPct val="0"/>
              </a:spcBef>
              <a:spcAft>
                <a:spcPct val="0"/>
              </a:spcAft>
            </a:pPr>
            <a:endParaRPr lang="en-US" sz="4000" dirty="0">
              <a:solidFill>
                <a:srgbClr val="E20074"/>
              </a:solidFill>
              <a:latin typeface="TeleGrotesk Headline Ultra" pitchFamily="2" charset="0"/>
              <a:cs typeface="Arial Unicode MS" panose="020B0604020202020204" pitchFamily="34" charset="-128"/>
            </a:endParaRPr>
          </a:p>
        </p:txBody>
      </p:sp>
      <p:sp>
        <p:nvSpPr>
          <p:cNvPr id="13" name="Titel 3"/>
          <p:cNvSpPr>
            <a:spLocks/>
          </p:cNvSpPr>
          <p:nvPr userDrawn="1"/>
        </p:nvSpPr>
        <p:spPr bwMode="invGray">
          <a:xfrm>
            <a:off x="324000" y="1841960"/>
            <a:ext cx="10416151" cy="3342815"/>
          </a:xfrm>
          <a:prstGeom prst="rect">
            <a:avLst/>
          </a:prstGeom>
          <a:solidFill>
            <a:srgbClr val="E20074">
              <a:alpha val="70000"/>
            </a:srgbClr>
          </a:solidFill>
          <a:ln w="9525">
            <a:noFill/>
            <a:miter lim="800000"/>
            <a:headEnd/>
            <a:tailEnd/>
          </a:ln>
        </p:spPr>
        <p:txBody>
          <a:bodyPr lIns="144000" tIns="72000" rIns="144000" bIns="72000"/>
          <a:lstStyle/>
          <a:p>
            <a:pPr defTabSz="576263" fontAlgn="base">
              <a:lnSpc>
                <a:spcPts val="4000"/>
              </a:lnSpc>
              <a:spcBef>
                <a:spcPct val="0"/>
              </a:spcBef>
              <a:spcAft>
                <a:spcPct val="0"/>
              </a:spcAft>
            </a:pPr>
            <a:endParaRPr lang="en-US" sz="4000" noProof="0" dirty="0">
              <a:solidFill>
                <a:srgbClr val="E20074"/>
              </a:solidFill>
              <a:latin typeface="TeleGrotesk Headline Ultra" pitchFamily="2" charset="0"/>
              <a:cs typeface="Arial Unicode MS" panose="020B0604020202020204" pitchFamily="34" charset="-128"/>
            </a:endParaRPr>
          </a:p>
        </p:txBody>
      </p:sp>
      <p:pic>
        <p:nvPicPr>
          <p:cNvPr id="45078" name="Picture 22" hidden="1"/>
          <p:cNvPicPr>
            <a:picLocks noChangeAspect="1" noChangeArrowheads="1"/>
          </p:cNvPicPr>
          <p:nvPr userDrawn="1"/>
        </p:nvPicPr>
        <p:blipFill>
          <a:blip r:embed="rId6"/>
          <a:srcRect/>
          <a:stretch>
            <a:fillRect/>
          </a:stretch>
        </p:blipFill>
        <p:spPr bwMode="black">
          <a:xfrm>
            <a:off x="1588" y="1588"/>
            <a:ext cx="3175" cy="1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5058" name="Titelplatzhalter 1"/>
          <p:cNvSpPr>
            <a:spLocks noGrp="1"/>
          </p:cNvSpPr>
          <p:nvPr>
            <p:ph type="ctrTitle" hasCustomPrompt="1"/>
          </p:nvPr>
        </p:nvSpPr>
        <p:spPr bwMode="ltGray">
          <a:xfrm>
            <a:off x="324000" y="2153265"/>
            <a:ext cx="9719802" cy="3031510"/>
          </a:xfrm>
          <a:solidFill>
            <a:schemeClr val="tx2"/>
          </a:solidFill>
        </p:spPr>
        <p:txBody>
          <a:bodyPr lIns="144000">
            <a:noAutofit/>
          </a:bodyPr>
          <a:lstStyle>
            <a:lvl1pPr>
              <a:defRPr sz="4800" smtClean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sz="4800"/>
              <a:t>TELEGROTESK Headline (ULTRA)</a:t>
            </a:r>
            <a:br>
              <a:rPr lang="en-US" sz="4800"/>
            </a:br>
            <a:r>
              <a:rPr lang="en-US" sz="4800">
                <a:latin typeface="TeleGrotesk Headline" pitchFamily="2" charset="0"/>
              </a:rPr>
              <a:t>Maximum of 3 lines</a:t>
            </a:r>
            <a:br>
              <a:rPr lang="en-US" sz="4800">
                <a:latin typeface="TeleGrotesk Headline" pitchFamily="2" charset="0"/>
              </a:rPr>
            </a:br>
            <a:r>
              <a:rPr lang="en-US" sz="4800">
                <a:latin typeface="TeleGrotesk Headline" pitchFamily="2" charset="0"/>
              </a:rPr>
              <a:t>40 (48) 60 PT</a:t>
            </a:r>
            <a:endParaRPr lang="en-US" dirty="0"/>
          </a:p>
        </p:txBody>
      </p:sp>
      <p:sp>
        <p:nvSpPr>
          <p:cNvPr id="45059" name="Textplatzhalter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23850" y="4536000"/>
            <a:ext cx="9719951" cy="384080"/>
          </a:xfrm>
        </p:spPr>
        <p:txBody>
          <a:bodyPr wrap="square" lIns="144000">
            <a:spAutoFit/>
          </a:bodyPr>
          <a:lstStyle>
            <a:lvl1pPr>
              <a:spcBef>
                <a:spcPts val="0"/>
              </a:spcBef>
              <a:defRPr sz="2400" smtClean="0">
                <a:solidFill>
                  <a:schemeClr val="bg1"/>
                </a:solidFill>
                <a:latin typeface="Tele-GroteskNor" pitchFamily="2" charset="0"/>
              </a:defRPr>
            </a:lvl1pPr>
          </a:lstStyle>
          <a:p>
            <a:r>
              <a:rPr lang="en-US"/>
              <a:t>Sub-heading: TeleGrotesk Normal, 24 pt</a:t>
            </a:r>
            <a:endParaRPr lang="en-US" dirty="0"/>
          </a:p>
        </p:txBody>
      </p:sp>
      <p:pic>
        <p:nvPicPr>
          <p:cNvPr id="32" name="Grafik 31" descr="T_Logo_3c_Slogan_p_INT.emf"/>
          <p:cNvPicPr>
            <a:picLocks noChangeAspect="1"/>
          </p:cNvPicPr>
          <p:nvPr userDrawn="1"/>
        </p:nvPicPr>
        <p:blipFill>
          <a:blip r:embed="rId7"/>
          <a:srcRect r="60924"/>
          <a:stretch>
            <a:fillRect/>
          </a:stretch>
        </p:blipFill>
        <p:spPr>
          <a:xfrm>
            <a:off x="324000" y="5655600"/>
            <a:ext cx="1309728" cy="500400"/>
          </a:xfrm>
          <a:prstGeom prst="rect">
            <a:avLst/>
          </a:prstGeom>
        </p:spPr>
      </p:pic>
      <p:pic>
        <p:nvPicPr>
          <p:cNvPr id="33" name="Grafik 32" descr="T_Logo_3c_Slogan_p_INT.emf"/>
          <p:cNvPicPr>
            <a:picLocks noChangeAspect="1"/>
          </p:cNvPicPr>
          <p:nvPr userDrawn="1"/>
        </p:nvPicPr>
        <p:blipFill>
          <a:blip r:embed="rId7"/>
          <a:srcRect l="43441"/>
          <a:stretch>
            <a:fillRect/>
          </a:stretch>
        </p:blipFill>
        <p:spPr>
          <a:xfrm>
            <a:off x="9302496" y="5655600"/>
            <a:ext cx="1895731" cy="5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931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3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810462381"/>
              </p:ext>
            </p:extLst>
          </p:nvPr>
        </p:nvGraphicFramePr>
        <p:xfrm>
          <a:off x="1590" y="1589"/>
          <a:ext cx="158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828" name="think-cell Folie" r:id="rId4" imgW="360" imgH="360" progId="">
                  <p:embed/>
                </p:oleObj>
              </mc:Choice>
              <mc:Fallback>
                <p:oleObj name="think-cell Folie" r:id="rId4" imgW="360" imgH="360" progId="">
                  <p:embed/>
                  <p:pic>
                    <p:nvPicPr>
                      <p:cNvPr id="0" name="Picture 1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90" y="1589"/>
                        <a:ext cx="1586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23999" y="252000"/>
            <a:ext cx="10872000" cy="504000"/>
          </a:xfrm>
        </p:spPr>
        <p:txBody>
          <a:bodyPr/>
          <a:lstStyle>
            <a:lvl1pPr marL="0" indent="0">
              <a:defRPr/>
            </a:lvl1pPr>
          </a:lstStyle>
          <a:p>
            <a:r>
              <a:rPr lang="en-US"/>
              <a:t>TeleGrotesk Headline Ultra 28 (32) 40 pt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4000" y="1476374"/>
            <a:ext cx="3528000" cy="4068763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buClr>
                <a:schemeClr val="tx1"/>
              </a:buClr>
              <a:defRPr sz="1800"/>
            </a:lvl3pPr>
            <a:lvl4pPr>
              <a:buClr>
                <a:schemeClr val="tx1"/>
              </a:buClr>
              <a:defRPr sz="1800"/>
            </a:lvl4pPr>
            <a:lvl5pPr>
              <a:buClr>
                <a:schemeClr val="tx1"/>
              </a:buCl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7668475" y="1476374"/>
            <a:ext cx="3528000" cy="4068763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buClr>
                <a:schemeClr val="tx1"/>
              </a:buClr>
              <a:defRPr sz="1800"/>
            </a:lvl3pPr>
            <a:lvl4pPr>
              <a:buClr>
                <a:schemeClr val="tx1"/>
              </a:buClr>
              <a:defRPr sz="1800"/>
            </a:lvl4pPr>
            <a:lvl5pPr>
              <a:buClr>
                <a:schemeClr val="tx1"/>
              </a:buCl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13" hasCustomPrompt="1"/>
          </p:nvPr>
        </p:nvSpPr>
        <p:spPr>
          <a:xfrm>
            <a:off x="3996237" y="1476375"/>
            <a:ext cx="3528000" cy="406876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umsplatzhalter 3"/>
          <p:cNvSpPr>
            <a:spLocks noGrp="1"/>
          </p:cNvSpPr>
          <p:nvPr>
            <p:ph type="dt" sz="half" idx="14"/>
          </p:nvPr>
        </p:nvSpPr>
        <p:spPr bwMode="gray">
          <a:xfrm>
            <a:off x="10114249" y="5961950"/>
            <a:ext cx="669600" cy="274637"/>
          </a:xfrm>
          <a:prstGeom prst="rect">
            <a:avLst/>
          </a:prstGeom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576226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150">
                <a:solidFill>
                  <a:schemeClr val="tx1"/>
                </a:solidFill>
                <a:latin typeface="Tele-GroteskNor" pitchFamily="2" charset="0"/>
                <a:cs typeface="Arial Unicode MS" pitchFamily="34" charset="-128"/>
              </a:defRPr>
            </a:lvl1pPr>
          </a:lstStyle>
          <a:p>
            <a:pPr fontAlgn="base">
              <a:spcAft>
                <a:spcPct val="0"/>
              </a:spcAft>
            </a:pPr>
            <a:r>
              <a:rPr lang="de-DE" noProof="0" dirty="0" err="1"/>
              <a:t>dd.mm.yyyy</a:t>
            </a:r>
            <a:endParaRPr lang="en-US" noProof="0" dirty="0"/>
          </a:p>
        </p:txBody>
      </p:sp>
      <p:sp>
        <p:nvSpPr>
          <p:cNvPr id="12" name="Foliennummernplatzhalter 5"/>
          <p:cNvSpPr>
            <a:spLocks noGrp="1"/>
          </p:cNvSpPr>
          <p:nvPr>
            <p:ph type="sldNum" sz="quarter" idx="4"/>
          </p:nvPr>
        </p:nvSpPr>
        <p:spPr bwMode="gray">
          <a:xfrm>
            <a:off x="10831513" y="5961950"/>
            <a:ext cx="365125" cy="274637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576226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150">
                <a:solidFill>
                  <a:schemeClr val="tx1"/>
                </a:solidFill>
                <a:latin typeface="Tele-GroteskNor" pitchFamily="2" charset="0"/>
                <a:cs typeface="Arial Unicode MS" pitchFamily="34" charset="-128"/>
              </a:defRPr>
            </a:lvl1pPr>
          </a:lstStyle>
          <a:p>
            <a:pPr fontAlgn="base">
              <a:spcAft>
                <a:spcPct val="0"/>
              </a:spcAft>
            </a:pPr>
            <a:fld id="{31ED8236-F742-4994-B025-3D78EEC04644}" type="slidenum">
              <a:rPr lang="en-US" noProof="0" smtClean="0"/>
              <a:pPr fontAlgn="base">
                <a:spcAft>
                  <a:spcPct val="0"/>
                </a:spcAft>
              </a:pPr>
              <a:t>‹Nr.›</a:t>
            </a:fld>
            <a:endParaRPr lang="en-US" noProof="0"/>
          </a:p>
        </p:txBody>
      </p:sp>
      <p:sp>
        <p:nvSpPr>
          <p:cNvPr id="13" name="Fußzeilenplatzhalter 4"/>
          <p:cNvSpPr>
            <a:spLocks noGrp="1"/>
          </p:cNvSpPr>
          <p:nvPr>
            <p:ph type="ftr" sz="quarter" idx="3"/>
          </p:nvPr>
        </p:nvSpPr>
        <p:spPr bwMode="gray">
          <a:xfrm>
            <a:off x="4877047" y="5961950"/>
            <a:ext cx="5189538" cy="274637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576226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150">
                <a:solidFill>
                  <a:schemeClr val="tx1"/>
                </a:solidFill>
                <a:latin typeface="Tele-GroteskNor" pitchFamily="2" charset="0"/>
                <a:cs typeface="Arial Unicode MS" pitchFamily="34" charset="-128"/>
              </a:defRPr>
            </a:lvl1pPr>
          </a:lstStyle>
          <a:p>
            <a:pPr fontAlgn="base">
              <a:spcAft>
                <a:spcPct val="0"/>
              </a:spcAft>
            </a:pPr>
            <a:r>
              <a:rPr lang="en-US" noProof="0" dirty="0"/>
              <a:t>– Strictly confidential, Confidential, Internal–     Author /Presentation Topic</a:t>
            </a:r>
          </a:p>
        </p:txBody>
      </p:sp>
    </p:spTree>
    <p:extLst>
      <p:ext uri="{BB962C8B-B14F-4D97-AF65-F5344CB8AC3E}">
        <p14:creationId xmlns:p14="http://schemas.microsoft.com/office/powerpoint/2010/main" val="3306163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4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660063335"/>
              </p:ext>
            </p:extLst>
          </p:nvPr>
        </p:nvGraphicFramePr>
        <p:xfrm>
          <a:off x="1590" y="1589"/>
          <a:ext cx="158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851" name="think-cell Folie" r:id="rId4" imgW="360" imgH="360" progId="">
                  <p:embed/>
                </p:oleObj>
              </mc:Choice>
              <mc:Fallback>
                <p:oleObj name="think-cell Folie" r:id="rId4" imgW="360" imgH="360" progId="">
                  <p:embed/>
                  <p:pic>
                    <p:nvPicPr>
                      <p:cNvPr id="0" name="Picture 1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90" y="1589"/>
                        <a:ext cx="1586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23999" y="252000"/>
            <a:ext cx="10872000" cy="504000"/>
          </a:xfrm>
        </p:spPr>
        <p:txBody>
          <a:bodyPr/>
          <a:lstStyle>
            <a:lvl1pPr marL="0" indent="0">
              <a:defRPr/>
            </a:lvl1pPr>
          </a:lstStyle>
          <a:p>
            <a:r>
              <a:rPr lang="en-US"/>
              <a:t>TeleGrotesk Headline Ultra 28 (32) 40 pt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4000" y="1476374"/>
            <a:ext cx="2610000" cy="4068763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buClr>
                <a:schemeClr val="tx1"/>
              </a:buClr>
              <a:defRPr sz="1800" baseline="0"/>
            </a:lvl3pPr>
            <a:lvl4pPr>
              <a:buClr>
                <a:schemeClr val="tx1"/>
              </a:buClr>
              <a:defRPr sz="1800"/>
            </a:lvl4pPr>
            <a:lvl5pPr>
              <a:buClr>
                <a:schemeClr val="tx1"/>
              </a:buCl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5832316" y="1476374"/>
            <a:ext cx="2610000" cy="4068763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buClr>
                <a:schemeClr val="tx1"/>
              </a:buClr>
              <a:defRPr sz="1800"/>
            </a:lvl3pPr>
            <a:lvl4pPr>
              <a:buClr>
                <a:schemeClr val="tx1"/>
              </a:buClr>
              <a:defRPr sz="1800"/>
            </a:lvl4pPr>
            <a:lvl5pPr>
              <a:buClr>
                <a:schemeClr val="tx1"/>
              </a:buCl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13" hasCustomPrompt="1"/>
          </p:nvPr>
        </p:nvSpPr>
        <p:spPr>
          <a:xfrm>
            <a:off x="3078158" y="1476375"/>
            <a:ext cx="2610000" cy="406876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Inhaltsplatzhalter 3"/>
          <p:cNvSpPr>
            <a:spLocks noGrp="1"/>
          </p:cNvSpPr>
          <p:nvPr>
            <p:ph sz="half" idx="14" hasCustomPrompt="1"/>
          </p:nvPr>
        </p:nvSpPr>
        <p:spPr>
          <a:xfrm>
            <a:off x="8586475" y="1476374"/>
            <a:ext cx="2610000" cy="4068763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buClr>
                <a:schemeClr val="tx1"/>
              </a:buClr>
              <a:defRPr sz="1800"/>
            </a:lvl3pPr>
            <a:lvl4pPr>
              <a:buClr>
                <a:schemeClr val="tx1"/>
              </a:buClr>
              <a:defRPr sz="1800"/>
            </a:lvl4pPr>
            <a:lvl5pPr>
              <a:buClr>
                <a:schemeClr val="tx1"/>
              </a:buCl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Datumsplatzhalter 3"/>
          <p:cNvSpPr>
            <a:spLocks noGrp="1"/>
          </p:cNvSpPr>
          <p:nvPr>
            <p:ph type="dt" sz="half" idx="15"/>
          </p:nvPr>
        </p:nvSpPr>
        <p:spPr bwMode="gray">
          <a:xfrm>
            <a:off x="10114249" y="5961950"/>
            <a:ext cx="669600" cy="274637"/>
          </a:xfrm>
          <a:prstGeom prst="rect">
            <a:avLst/>
          </a:prstGeom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576226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150">
                <a:solidFill>
                  <a:schemeClr val="tx1"/>
                </a:solidFill>
                <a:latin typeface="Tele-GroteskNor" pitchFamily="2" charset="0"/>
                <a:cs typeface="Arial Unicode MS" pitchFamily="34" charset="-128"/>
              </a:defRPr>
            </a:lvl1pPr>
          </a:lstStyle>
          <a:p>
            <a:pPr fontAlgn="base">
              <a:spcAft>
                <a:spcPct val="0"/>
              </a:spcAft>
            </a:pPr>
            <a:r>
              <a:rPr lang="de-DE" noProof="0" dirty="0" err="1"/>
              <a:t>dd.mm.yyyy</a:t>
            </a:r>
            <a:endParaRPr lang="en-US" noProof="0" dirty="0"/>
          </a:p>
        </p:txBody>
      </p:sp>
      <p:sp>
        <p:nvSpPr>
          <p:cNvPr id="13" name="Foliennummernplatzhalter 5"/>
          <p:cNvSpPr>
            <a:spLocks noGrp="1"/>
          </p:cNvSpPr>
          <p:nvPr>
            <p:ph type="sldNum" sz="quarter" idx="4"/>
          </p:nvPr>
        </p:nvSpPr>
        <p:spPr bwMode="gray">
          <a:xfrm>
            <a:off x="10831513" y="5961950"/>
            <a:ext cx="365125" cy="274637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576226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150">
                <a:solidFill>
                  <a:schemeClr val="tx1"/>
                </a:solidFill>
                <a:latin typeface="Tele-GroteskNor" pitchFamily="2" charset="0"/>
                <a:cs typeface="Arial Unicode MS" pitchFamily="34" charset="-128"/>
              </a:defRPr>
            </a:lvl1pPr>
          </a:lstStyle>
          <a:p>
            <a:pPr fontAlgn="base">
              <a:spcAft>
                <a:spcPct val="0"/>
              </a:spcAft>
            </a:pPr>
            <a:fld id="{31ED8236-F742-4994-B025-3D78EEC04644}" type="slidenum">
              <a:rPr lang="en-US" noProof="0" smtClean="0"/>
              <a:pPr fontAlgn="base">
                <a:spcAft>
                  <a:spcPct val="0"/>
                </a:spcAft>
              </a:pPr>
              <a:t>‹Nr.›</a:t>
            </a:fld>
            <a:endParaRPr lang="en-US" noProof="0"/>
          </a:p>
        </p:txBody>
      </p:sp>
      <p:sp>
        <p:nvSpPr>
          <p:cNvPr id="14" name="Fußzeilenplatzhalter 4"/>
          <p:cNvSpPr>
            <a:spLocks noGrp="1"/>
          </p:cNvSpPr>
          <p:nvPr>
            <p:ph type="ftr" sz="quarter" idx="3"/>
          </p:nvPr>
        </p:nvSpPr>
        <p:spPr bwMode="gray">
          <a:xfrm>
            <a:off x="4877047" y="5961950"/>
            <a:ext cx="5189538" cy="274637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576226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150">
                <a:solidFill>
                  <a:schemeClr val="tx1"/>
                </a:solidFill>
                <a:latin typeface="Tele-GroteskNor" pitchFamily="2" charset="0"/>
                <a:cs typeface="Arial Unicode MS" pitchFamily="34" charset="-128"/>
              </a:defRPr>
            </a:lvl1pPr>
          </a:lstStyle>
          <a:p>
            <a:pPr fontAlgn="base">
              <a:spcAft>
                <a:spcPct val="0"/>
              </a:spcAft>
            </a:pPr>
            <a:r>
              <a:rPr lang="en-US" noProof="0" dirty="0"/>
              <a:t>– Strictly confidential, Confidential, Internal–     Author /Presentation Topic</a:t>
            </a:r>
          </a:p>
        </p:txBody>
      </p:sp>
    </p:spTree>
    <p:extLst>
      <p:ext uri="{BB962C8B-B14F-4D97-AF65-F5344CB8AC3E}">
        <p14:creationId xmlns:p14="http://schemas.microsoft.com/office/powerpoint/2010/main" val="2701314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ndout (2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388787390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9698" name="think-cell Folie" r:id="rId4" imgW="360" imgH="360" progId="">
                  <p:embed/>
                </p:oleObj>
              </mc:Choice>
              <mc:Fallback>
                <p:oleObj name="think-cell Folie" r:id="rId4" imgW="360" imgH="360" progId="">
                  <p:embed/>
                  <p:pic>
                    <p:nvPicPr>
                      <p:cNvPr id="0" name="Picture 1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hteck 21"/>
          <p:cNvSpPr/>
          <p:nvPr userDrawn="1"/>
        </p:nvSpPr>
        <p:spPr bwMode="gray">
          <a:xfrm>
            <a:off x="0" y="5632453"/>
            <a:ext cx="10901363" cy="71913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algn="ctr" defTabSz="457171">
              <a:lnSpc>
                <a:spcPct val="90000"/>
              </a:lnSpc>
              <a:spcBef>
                <a:spcPct val="50000"/>
              </a:spcBef>
              <a:buClr>
                <a:srgbClr val="E20074"/>
              </a:buClr>
              <a:buSzPct val="75000"/>
              <a:buFont typeface="Wingdings" pitchFamily="2" charset="2"/>
              <a:buNone/>
              <a:defRPr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23999" y="252000"/>
            <a:ext cx="10872000" cy="504000"/>
          </a:xfrm>
        </p:spPr>
        <p:txBody>
          <a:bodyPr/>
          <a:lstStyle>
            <a:lvl1pPr marL="0" indent="0">
              <a:defRPr sz="2400"/>
            </a:lvl1pPr>
          </a:lstStyle>
          <a:p>
            <a:r>
              <a:rPr lang="en-US" dirty="0" err="1"/>
              <a:t>TeleGrotesk</a:t>
            </a:r>
            <a:r>
              <a:rPr lang="en-US" dirty="0"/>
              <a:t> Headline Ultra (24) 28 32 pt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49" y="1476374"/>
            <a:ext cx="5364787" cy="4427539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 marL="180975" indent="-180000">
              <a:buClr>
                <a:schemeClr val="tx1"/>
              </a:buClr>
              <a:defRPr sz="1400"/>
            </a:lvl3pPr>
            <a:lvl4pPr marL="360000" indent="-180000">
              <a:buClr>
                <a:schemeClr val="tx1"/>
              </a:buClr>
              <a:defRPr sz="1400"/>
            </a:lvl4pPr>
            <a:lvl5pPr marL="0" indent="0"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None/>
              <a:defRPr sz="1400">
                <a:solidFill>
                  <a:schemeClr val="tx2"/>
                </a:solidFill>
                <a:latin typeface="Tele-GroteskFet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Quotations/lead-in</a:t>
            </a:r>
            <a:endParaRPr lang="en-US" dirty="0"/>
          </a:p>
        </p:txBody>
      </p:sp>
      <p:sp>
        <p:nvSpPr>
          <p:cNvPr id="8" name="Inhaltsplatzhalter 3"/>
          <p:cNvSpPr>
            <a:spLocks noGrp="1"/>
          </p:cNvSpPr>
          <p:nvPr>
            <p:ph sz="half" idx="13" hasCustomPrompt="1"/>
          </p:nvPr>
        </p:nvSpPr>
        <p:spPr>
          <a:xfrm>
            <a:off x="5831850" y="1476374"/>
            <a:ext cx="5364787" cy="4427539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de-DE" sz="1400" dirty="0" smtClean="0"/>
            </a:lvl1pPr>
            <a:lvl2pPr>
              <a:defRPr lang="de-DE" sz="1400" dirty="0" smtClean="0"/>
            </a:lvl2pPr>
            <a:lvl3pPr marL="180975" indent="-180000">
              <a:defRPr lang="de-DE" sz="1400" dirty="0" smtClean="0"/>
            </a:lvl3pPr>
            <a:lvl4pPr marL="360000" indent="-180000">
              <a:defRPr lang="de-DE" sz="1400" dirty="0" smtClean="0"/>
            </a:lvl4pPr>
            <a:lvl5pPr>
              <a:defRPr lang="de-DE" sz="1400" dirty="0">
                <a:solidFill>
                  <a:schemeClr val="tx2"/>
                </a:solidFill>
                <a:latin typeface="Tele-GroteskFet" pitchFamily="2" charset="0"/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>
              <a:buClr>
                <a:schemeClr val="tx1"/>
              </a:buClr>
            </a:pPr>
            <a:r>
              <a:rPr lang="en-US" dirty="0"/>
              <a:t>Third level</a:t>
            </a:r>
          </a:p>
          <a:p>
            <a:pPr lvl="3">
              <a:buClr>
                <a:schemeClr val="tx1"/>
              </a:buClr>
            </a:pPr>
            <a:r>
              <a:rPr lang="en-US" dirty="0"/>
              <a:t>Fourth level</a:t>
            </a:r>
          </a:p>
          <a:p>
            <a:pPr marL="0" lvl="4" indent="0"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None/>
            </a:pPr>
            <a:r>
              <a:rPr lang="en-US" dirty="0"/>
              <a:t>Quotations/lead-in</a:t>
            </a:r>
          </a:p>
        </p:txBody>
      </p:sp>
      <p:sp>
        <p:nvSpPr>
          <p:cNvPr id="12" name="Foliennummernplatzhalter 1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cs typeface="Arial Unicode MS" pitchFamily="34" charset="-128"/>
              </a:defRPr>
            </a:lvl1pPr>
          </a:lstStyle>
          <a:p>
            <a:pPr fontAlgn="base">
              <a:spcAft>
                <a:spcPct val="0"/>
              </a:spcAft>
            </a:pPr>
            <a:fld id="{31ED8236-F742-4994-B025-3D78EEC04644}" type="slidenum">
              <a:rPr lang="en-US" smtClean="0"/>
              <a:pPr fontAlgn="base">
                <a:spcAft>
                  <a:spcPct val="0"/>
                </a:spcAft>
              </a:pPr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7739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ndout (3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934087304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0721" name="think-cell Folie" r:id="rId4" imgW="360" imgH="360" progId="">
                  <p:embed/>
                </p:oleObj>
              </mc:Choice>
              <mc:Fallback>
                <p:oleObj name="think-cell Folie" r:id="rId4" imgW="360" imgH="360" progId="">
                  <p:embed/>
                  <p:pic>
                    <p:nvPicPr>
                      <p:cNvPr id="0" name="Picture 1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hteck 21"/>
          <p:cNvSpPr/>
          <p:nvPr userDrawn="1"/>
        </p:nvSpPr>
        <p:spPr bwMode="gray">
          <a:xfrm>
            <a:off x="0" y="5632453"/>
            <a:ext cx="10901363" cy="71913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algn="ctr" defTabSz="457171">
              <a:lnSpc>
                <a:spcPct val="90000"/>
              </a:lnSpc>
              <a:spcBef>
                <a:spcPct val="50000"/>
              </a:spcBef>
              <a:buClr>
                <a:srgbClr val="E20074"/>
              </a:buClr>
              <a:buSzPct val="75000"/>
              <a:buFont typeface="Wingdings" pitchFamily="2" charset="2"/>
              <a:buNone/>
              <a:defRPr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23999" y="252000"/>
            <a:ext cx="10872000" cy="504000"/>
          </a:xfrm>
        </p:spPr>
        <p:txBody>
          <a:bodyPr/>
          <a:lstStyle>
            <a:lvl1pPr marL="0" indent="0">
              <a:defRPr sz="2400"/>
            </a:lvl1pPr>
          </a:lstStyle>
          <a:p>
            <a:r>
              <a:rPr lang="en-US" dirty="0" err="1"/>
              <a:t>TeleGrotesk</a:t>
            </a:r>
            <a:r>
              <a:rPr lang="en-US" dirty="0"/>
              <a:t> Headline Ultra (24) 28 32 pt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0" y="1476374"/>
            <a:ext cx="3528000" cy="4427539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 marL="180975" indent="-180000">
              <a:buClr>
                <a:schemeClr val="tx1"/>
              </a:buClr>
              <a:defRPr sz="1400"/>
            </a:lvl3pPr>
            <a:lvl4pPr marL="360000" indent="-180000">
              <a:buClr>
                <a:schemeClr val="tx1"/>
              </a:buClr>
              <a:defRPr sz="1400"/>
            </a:lvl4pPr>
            <a:lvl5pPr marL="0" indent="0"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None/>
              <a:defRPr sz="1400">
                <a:solidFill>
                  <a:schemeClr val="tx2"/>
                </a:solidFill>
                <a:latin typeface="Tele-GroteskFet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Quotations/lead-in</a:t>
            </a:r>
            <a:endParaRPr lang="en-US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3996162" y="1476374"/>
            <a:ext cx="3528000" cy="4427539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de-DE" sz="1400" dirty="0" smtClean="0"/>
            </a:lvl1pPr>
            <a:lvl2pPr>
              <a:defRPr lang="de-DE" sz="1400" dirty="0" smtClean="0"/>
            </a:lvl2pPr>
            <a:lvl3pPr marL="180975" indent="-180000">
              <a:defRPr lang="de-DE" sz="1400" dirty="0" smtClean="0"/>
            </a:lvl3pPr>
            <a:lvl4pPr marL="360000" indent="-180000">
              <a:defRPr lang="de-DE" sz="1400" dirty="0" smtClean="0"/>
            </a:lvl4pPr>
            <a:lvl5pPr>
              <a:defRPr lang="de-DE" sz="1400" dirty="0">
                <a:solidFill>
                  <a:schemeClr val="tx2"/>
                </a:solidFill>
                <a:latin typeface="Tele-GroteskFet" pitchFamily="2" charset="0"/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>
              <a:buClr>
                <a:schemeClr val="tx1"/>
              </a:buClr>
            </a:pPr>
            <a:r>
              <a:rPr lang="en-US" dirty="0"/>
              <a:t>Third level</a:t>
            </a:r>
          </a:p>
          <a:p>
            <a:pPr lvl="3">
              <a:buClr>
                <a:schemeClr val="tx1"/>
              </a:buClr>
            </a:pPr>
            <a:r>
              <a:rPr lang="en-US" dirty="0"/>
              <a:t>Fourth level</a:t>
            </a:r>
          </a:p>
          <a:p>
            <a:pPr marL="0" lvl="4" indent="0"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None/>
            </a:pPr>
            <a:r>
              <a:rPr lang="en-US" dirty="0"/>
              <a:t>Quotations/lead-in</a:t>
            </a:r>
          </a:p>
        </p:txBody>
      </p:sp>
      <p:sp>
        <p:nvSpPr>
          <p:cNvPr id="8" name="Inhaltsplatzhalter 3"/>
          <p:cNvSpPr>
            <a:spLocks noGrp="1"/>
          </p:cNvSpPr>
          <p:nvPr>
            <p:ph sz="half" idx="13" hasCustomPrompt="1"/>
          </p:nvPr>
        </p:nvSpPr>
        <p:spPr>
          <a:xfrm>
            <a:off x="7668475" y="1476374"/>
            <a:ext cx="3528000" cy="4427539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de-DE" sz="1400" dirty="0" smtClean="0"/>
            </a:lvl1pPr>
            <a:lvl2pPr>
              <a:defRPr lang="de-DE" sz="1400" dirty="0" smtClean="0"/>
            </a:lvl2pPr>
            <a:lvl3pPr marL="180975" indent="-180000">
              <a:defRPr lang="de-DE" sz="1400" dirty="0" smtClean="0"/>
            </a:lvl3pPr>
            <a:lvl4pPr marL="360000" indent="-180000">
              <a:defRPr lang="de-DE" sz="1400" dirty="0" smtClean="0"/>
            </a:lvl4pPr>
            <a:lvl5pPr>
              <a:defRPr lang="de-DE" sz="1400" dirty="0">
                <a:solidFill>
                  <a:schemeClr val="tx2"/>
                </a:solidFill>
                <a:latin typeface="Tele-GroteskFet" pitchFamily="2" charset="0"/>
              </a:defRPr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>
              <a:buClr>
                <a:schemeClr val="tx1"/>
              </a:buClr>
            </a:pPr>
            <a:r>
              <a:rPr lang="en-US"/>
              <a:t>Third level</a:t>
            </a:r>
          </a:p>
          <a:p>
            <a:pPr lvl="3">
              <a:buClr>
                <a:schemeClr val="tx1"/>
              </a:buClr>
            </a:pPr>
            <a:r>
              <a:rPr lang="en-US"/>
              <a:t>Fourth level</a:t>
            </a:r>
          </a:p>
          <a:p>
            <a:pPr marL="0" lvl="4" indent="0"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None/>
            </a:pPr>
            <a:r>
              <a:rPr lang="en-US"/>
              <a:t>Quotations/lead-in</a:t>
            </a:r>
            <a:endParaRPr lang="en-US" dirty="0"/>
          </a:p>
        </p:txBody>
      </p:sp>
      <p:sp>
        <p:nvSpPr>
          <p:cNvPr id="12" name="Foliennummernplatzhalter 1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cs typeface="Arial Unicode MS" pitchFamily="34" charset="-128"/>
              </a:defRPr>
            </a:lvl1pPr>
          </a:lstStyle>
          <a:p>
            <a:pPr fontAlgn="base">
              <a:spcAft>
                <a:spcPct val="0"/>
              </a:spcAft>
            </a:pPr>
            <a:fld id="{31ED8236-F742-4994-B025-3D78EEC04644}" type="slidenum">
              <a:rPr lang="en-US" smtClean="0"/>
              <a:pPr fontAlgn="base">
                <a:spcAft>
                  <a:spcPct val="0"/>
                </a:spcAft>
              </a:pPr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9627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Handout (4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565977603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1745" name="think-cell Folie" r:id="rId4" imgW="360" imgH="360" progId="">
                  <p:embed/>
                </p:oleObj>
              </mc:Choice>
              <mc:Fallback>
                <p:oleObj name="think-cell Folie" r:id="rId4" imgW="360" imgH="360" progId="">
                  <p:embed/>
                  <p:pic>
                    <p:nvPicPr>
                      <p:cNvPr id="0" name="Picture 1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hteck 21"/>
          <p:cNvSpPr/>
          <p:nvPr userDrawn="1"/>
        </p:nvSpPr>
        <p:spPr bwMode="gray">
          <a:xfrm>
            <a:off x="0" y="5632453"/>
            <a:ext cx="10901363" cy="71913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algn="ctr" defTabSz="457171">
              <a:lnSpc>
                <a:spcPct val="90000"/>
              </a:lnSpc>
              <a:spcBef>
                <a:spcPct val="50000"/>
              </a:spcBef>
              <a:buClr>
                <a:srgbClr val="E20074"/>
              </a:buClr>
              <a:buSzPct val="75000"/>
              <a:buFont typeface="Wingdings" pitchFamily="2" charset="2"/>
              <a:buNone/>
              <a:defRPr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23999" y="252000"/>
            <a:ext cx="10872000" cy="504000"/>
          </a:xfrm>
        </p:spPr>
        <p:txBody>
          <a:bodyPr/>
          <a:lstStyle>
            <a:lvl1pPr marL="0" indent="0">
              <a:defRPr sz="2400"/>
            </a:lvl1pPr>
          </a:lstStyle>
          <a:p>
            <a:r>
              <a:rPr lang="en-US" dirty="0" err="1"/>
              <a:t>TeleGrotesk</a:t>
            </a:r>
            <a:r>
              <a:rPr lang="en-US" dirty="0"/>
              <a:t> Headline Ultra (24) 28 32 pt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0" y="1476374"/>
            <a:ext cx="2610000" cy="4427539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 marL="180975" indent="-180000">
              <a:buClr>
                <a:schemeClr val="tx1"/>
              </a:buClr>
              <a:defRPr sz="1400"/>
            </a:lvl3pPr>
            <a:lvl4pPr marL="360000" indent="-180000">
              <a:buClr>
                <a:schemeClr val="tx1"/>
              </a:buClr>
              <a:defRPr sz="1400"/>
            </a:lvl4pPr>
            <a:lvl5pPr marL="0" indent="0"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None/>
              <a:defRPr sz="1400">
                <a:solidFill>
                  <a:schemeClr val="tx2"/>
                </a:solidFill>
                <a:latin typeface="Tele-GroteskFet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Quotations/lead-in</a:t>
            </a:r>
            <a:endParaRPr lang="en-US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3078014" y="1476374"/>
            <a:ext cx="2610000" cy="4427539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de-DE" sz="1400" dirty="0" smtClean="0"/>
            </a:lvl1pPr>
            <a:lvl2pPr>
              <a:defRPr lang="de-DE" sz="1400" dirty="0" smtClean="0"/>
            </a:lvl2pPr>
            <a:lvl3pPr marL="180975" indent="-180000">
              <a:defRPr lang="de-DE" sz="1400" dirty="0" smtClean="0"/>
            </a:lvl3pPr>
            <a:lvl4pPr marL="360000" indent="-180000">
              <a:defRPr lang="de-DE" sz="1400" dirty="0" smtClean="0"/>
            </a:lvl4pPr>
            <a:lvl5pPr>
              <a:defRPr lang="de-DE" sz="1400" dirty="0">
                <a:solidFill>
                  <a:schemeClr val="tx2"/>
                </a:solidFill>
                <a:latin typeface="Tele-GroteskFet" pitchFamily="2" charset="0"/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>
              <a:buClr>
                <a:schemeClr val="tx1"/>
              </a:buClr>
            </a:pPr>
            <a:r>
              <a:rPr lang="en-US" dirty="0"/>
              <a:t>Third level</a:t>
            </a:r>
          </a:p>
          <a:p>
            <a:pPr lvl="3">
              <a:buClr>
                <a:schemeClr val="tx1"/>
              </a:buClr>
            </a:pPr>
            <a:r>
              <a:rPr lang="en-US" dirty="0"/>
              <a:t>Fourth level</a:t>
            </a:r>
          </a:p>
          <a:p>
            <a:pPr marL="0" lvl="4" indent="0"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None/>
            </a:pPr>
            <a:r>
              <a:rPr lang="en-US" dirty="0"/>
              <a:t>Quotations/lead-in</a:t>
            </a:r>
          </a:p>
        </p:txBody>
      </p:sp>
      <p:sp>
        <p:nvSpPr>
          <p:cNvPr id="8" name="Inhaltsplatzhalter 3"/>
          <p:cNvSpPr>
            <a:spLocks noGrp="1"/>
          </p:cNvSpPr>
          <p:nvPr>
            <p:ph sz="half" idx="13" hasCustomPrompt="1"/>
          </p:nvPr>
        </p:nvSpPr>
        <p:spPr>
          <a:xfrm>
            <a:off x="5831851" y="1476374"/>
            <a:ext cx="2610000" cy="4427539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de-DE" sz="1400" dirty="0" smtClean="0"/>
            </a:lvl1pPr>
            <a:lvl2pPr>
              <a:defRPr lang="de-DE" sz="1400" dirty="0" smtClean="0"/>
            </a:lvl2pPr>
            <a:lvl3pPr marL="180975" indent="-180000">
              <a:defRPr lang="de-DE" sz="1400" dirty="0" smtClean="0"/>
            </a:lvl3pPr>
            <a:lvl4pPr marL="360000" indent="-180000">
              <a:defRPr lang="de-DE" sz="1400" dirty="0" smtClean="0"/>
            </a:lvl4pPr>
            <a:lvl5pPr>
              <a:defRPr lang="de-DE" sz="1400" dirty="0">
                <a:solidFill>
                  <a:schemeClr val="tx2"/>
                </a:solidFill>
                <a:latin typeface="Tele-GroteskFet" pitchFamily="2" charset="0"/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>
              <a:buClr>
                <a:schemeClr val="tx1"/>
              </a:buClr>
            </a:pPr>
            <a:r>
              <a:rPr lang="en-US" dirty="0"/>
              <a:t>Third level</a:t>
            </a:r>
          </a:p>
          <a:p>
            <a:pPr lvl="3">
              <a:buClr>
                <a:schemeClr val="tx1"/>
              </a:buClr>
            </a:pPr>
            <a:r>
              <a:rPr lang="en-US" dirty="0"/>
              <a:t>Fourth level</a:t>
            </a:r>
          </a:p>
          <a:p>
            <a:pPr marL="0" lvl="4" indent="0"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None/>
            </a:pPr>
            <a:r>
              <a:rPr lang="en-US" dirty="0"/>
              <a:t>Quotations/lead-in</a:t>
            </a:r>
          </a:p>
        </p:txBody>
      </p:sp>
      <p:sp>
        <p:nvSpPr>
          <p:cNvPr id="10" name="Inhaltsplatzhalter 3"/>
          <p:cNvSpPr>
            <a:spLocks noGrp="1"/>
          </p:cNvSpPr>
          <p:nvPr>
            <p:ph sz="half" idx="14" hasCustomPrompt="1"/>
          </p:nvPr>
        </p:nvSpPr>
        <p:spPr>
          <a:xfrm>
            <a:off x="8586638" y="1476374"/>
            <a:ext cx="2610000" cy="4427539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de-DE" sz="1400" baseline="0" dirty="0" smtClean="0"/>
            </a:lvl1pPr>
            <a:lvl2pPr>
              <a:defRPr lang="de-DE" sz="1400" dirty="0" smtClean="0"/>
            </a:lvl2pPr>
            <a:lvl3pPr marL="180975" indent="-180000">
              <a:defRPr lang="de-DE" sz="1400" dirty="0" smtClean="0"/>
            </a:lvl3pPr>
            <a:lvl4pPr marL="360000" indent="-180000">
              <a:defRPr lang="de-DE" sz="1400" dirty="0" smtClean="0"/>
            </a:lvl4pPr>
            <a:lvl5pPr>
              <a:defRPr lang="de-DE" sz="1400" dirty="0">
                <a:solidFill>
                  <a:schemeClr val="tx2"/>
                </a:solidFill>
                <a:latin typeface="Tele-GroteskFet" pitchFamily="2" charset="0"/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>
              <a:buClr>
                <a:schemeClr val="tx1"/>
              </a:buClr>
            </a:pPr>
            <a:r>
              <a:rPr lang="en-US" dirty="0"/>
              <a:t>Third level</a:t>
            </a:r>
          </a:p>
          <a:p>
            <a:pPr lvl="3">
              <a:buClr>
                <a:schemeClr val="tx1"/>
              </a:buClr>
            </a:pPr>
            <a:r>
              <a:rPr lang="en-US" dirty="0"/>
              <a:t>Fourth level</a:t>
            </a:r>
          </a:p>
          <a:p>
            <a:pPr marL="0" lvl="4" indent="0"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None/>
            </a:pPr>
            <a:r>
              <a:rPr lang="en-US" dirty="0"/>
              <a:t>Quotations/lead-in</a:t>
            </a:r>
          </a:p>
        </p:txBody>
      </p:sp>
      <p:sp>
        <p:nvSpPr>
          <p:cNvPr id="12" name="Foliennummernplatzhalter 1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cs typeface="Arial Unicode MS" pitchFamily="34" charset="-128"/>
              </a:defRPr>
            </a:lvl1pPr>
          </a:lstStyle>
          <a:p>
            <a:pPr fontAlgn="base">
              <a:spcAft>
                <a:spcPct val="0"/>
              </a:spcAft>
            </a:pPr>
            <a:fld id="{31ED8236-F742-4994-B025-3D78EEC04644}" type="slidenum">
              <a:rPr lang="en-US" smtClean="0"/>
              <a:pPr fontAlgn="base">
                <a:spcAft>
                  <a:spcPct val="0"/>
                </a:spcAft>
              </a:pPr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785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full-pa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Objekt 10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448006018"/>
              </p:ext>
            </p:extLst>
          </p:nvPr>
        </p:nvGraphicFramePr>
        <p:xfrm>
          <a:off x="1587" y="1589"/>
          <a:ext cx="158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4605" name="think-cell Folie" r:id="rId7" imgW="360" imgH="360" progId="">
                  <p:embed/>
                </p:oleObj>
              </mc:Choice>
              <mc:Fallback>
                <p:oleObj name="think-cell Folie" r:id="rId7" imgW="360" imgH="360" progId="">
                  <p:embed/>
                  <p:pic>
                    <p:nvPicPr>
                      <p:cNvPr id="0" name="Picture 15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7" y="1589"/>
                        <a:ext cx="1586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7" name="Grafik 36" descr="TKOM_39L_Grillen_7475.jpg"/>
          <p:cNvPicPr>
            <a:picLocks noChangeAspect="1"/>
          </p:cNvPicPr>
          <p:nvPr userDrawn="1"/>
        </p:nvPicPr>
        <p:blipFill>
          <a:blip r:embed="rId9"/>
          <a:srcRect b="15715"/>
          <a:stretch>
            <a:fillRect/>
          </a:stretch>
        </p:blipFill>
        <p:spPr>
          <a:xfrm>
            <a:off x="0" y="0"/>
            <a:ext cx="11520000" cy="6480175"/>
          </a:xfrm>
          <a:prstGeom prst="rect">
            <a:avLst/>
          </a:prstGeom>
        </p:spPr>
      </p:pic>
      <p:grpSp>
        <p:nvGrpSpPr>
          <p:cNvPr id="2" name="Group 19"/>
          <p:cNvGrpSpPr>
            <a:grpSpLocks/>
          </p:cNvGrpSpPr>
          <p:nvPr/>
        </p:nvGrpSpPr>
        <p:grpSpPr bwMode="gray">
          <a:xfrm>
            <a:off x="324000" y="2949576"/>
            <a:ext cx="10872956" cy="3206750"/>
            <a:chOff x="207" y="1858"/>
            <a:chExt cx="5365" cy="2020"/>
          </a:xfrm>
        </p:grpSpPr>
        <p:sp>
          <p:nvSpPr>
            <p:cNvPr id="15" name="Titel 3"/>
            <p:cNvSpPr>
              <a:spLocks/>
            </p:cNvSpPr>
            <p:nvPr>
              <p:custDataLst>
                <p:tags r:id="rId3"/>
              </p:custDataLst>
            </p:nvPr>
          </p:nvSpPr>
          <p:spPr bwMode="gray">
            <a:xfrm>
              <a:off x="207" y="2527"/>
              <a:ext cx="5365" cy="1351"/>
            </a:xfrm>
            <a:prstGeom prst="rect">
              <a:avLst/>
            </a:prstGeom>
            <a:solidFill>
              <a:srgbClr val="E20074">
                <a:alpha val="70000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lIns="144000" tIns="72000" rIns="144000" bIns="72000"/>
            <a:lstStyle/>
            <a:p>
              <a:pPr defTabSz="576226" fontAlgn="base">
                <a:lnSpc>
                  <a:spcPts val="3999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4000" dirty="0">
                <a:solidFill>
                  <a:srgbClr val="E20074"/>
                </a:solidFill>
                <a:latin typeface="TeleGrotesk Headline Ultra" pitchFamily="2" charset="0"/>
                <a:cs typeface="Arial Unicode MS" pitchFamily="34" charset="-128"/>
              </a:endParaRPr>
            </a:p>
          </p:txBody>
        </p:sp>
        <p:sp>
          <p:nvSpPr>
            <p:cNvPr id="16" name="Titel 3"/>
            <p:cNvSpPr>
              <a:spLocks/>
            </p:cNvSpPr>
            <p:nvPr>
              <p:custDataLst>
                <p:tags r:id="rId4"/>
              </p:custDataLst>
            </p:nvPr>
          </p:nvSpPr>
          <p:spPr bwMode="gray">
            <a:xfrm>
              <a:off x="207" y="1858"/>
              <a:ext cx="5157" cy="2020"/>
            </a:xfrm>
            <a:prstGeom prst="rect">
              <a:avLst/>
            </a:prstGeom>
            <a:solidFill>
              <a:srgbClr val="E20074">
                <a:alpha val="70000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lIns="144000" tIns="72000" rIns="144000" bIns="72000"/>
            <a:lstStyle/>
            <a:p>
              <a:pPr defTabSz="576226" fontAlgn="base">
                <a:lnSpc>
                  <a:spcPts val="3999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4000" dirty="0">
                <a:solidFill>
                  <a:srgbClr val="E20074"/>
                </a:solidFill>
                <a:latin typeface="TeleGrotesk Headline Ultra" pitchFamily="2" charset="0"/>
                <a:cs typeface="Arial Unicode MS" pitchFamily="34" charset="-128"/>
              </a:endParaRPr>
            </a:p>
          </p:txBody>
        </p:sp>
        <p:sp>
          <p:nvSpPr>
            <p:cNvPr id="17" name="Rectangle 4"/>
            <p:cNvSpPr>
              <a:spLocks noChangeArrowheads="1"/>
            </p:cNvSpPr>
            <p:nvPr>
              <p:custDataLst>
                <p:tags r:id="rId5"/>
              </p:custDataLst>
            </p:nvPr>
          </p:nvSpPr>
          <p:spPr bwMode="gray">
            <a:xfrm>
              <a:off x="210" y="2017"/>
              <a:ext cx="4873" cy="1861"/>
            </a:xfrm>
            <a:prstGeom prst="rect">
              <a:avLst/>
            </a:prstGeom>
            <a:solidFill>
              <a:schemeClr val="tx2"/>
            </a:solidFill>
            <a:ln w="9525">
              <a:noFill/>
              <a:miter lim="800000"/>
              <a:headEnd/>
              <a:tailEnd/>
            </a:ln>
          </p:spPr>
          <p:txBody>
            <a:bodyPr lIns="144000" tIns="72000" rIns="144000" bIns="72000" anchor="ctr"/>
            <a:lstStyle/>
            <a:p>
              <a:pPr defTabSz="457171" fontAlgn="base">
                <a:lnSpc>
                  <a:spcPts val="1799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E20074"/>
                </a:buClr>
                <a:buSzPct val="75000"/>
                <a:buFont typeface="Wingdings" pitchFamily="2" charset="2"/>
                <a:buChar char="§"/>
              </a:pPr>
              <a:endParaRPr lang="en-US" sz="1800" dirty="0">
                <a:solidFill>
                  <a:srgbClr val="000000"/>
                </a:solidFill>
                <a:ea typeface="Arial Unicode MS" panose="020B0604020202020204" pitchFamily="34" charset="-128"/>
                <a:cs typeface="Arial Unicode MS" pitchFamily="34" charset="-128"/>
              </a:endParaRPr>
            </a:p>
          </p:txBody>
        </p:sp>
      </p:grpSp>
      <p:pic>
        <p:nvPicPr>
          <p:cNvPr id="45078" name="Picture 22" hidden="1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black">
          <a:xfrm>
            <a:off x="1588" y="1589"/>
            <a:ext cx="3175" cy="1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5058" name="Titelplatzhalter 1"/>
          <p:cNvSpPr>
            <a:spLocks noGrp="1"/>
          </p:cNvSpPr>
          <p:nvPr>
            <p:ph type="ctrTitle" hasCustomPrompt="1"/>
          </p:nvPr>
        </p:nvSpPr>
        <p:spPr bwMode="gray">
          <a:xfrm>
            <a:off x="323851" y="3200400"/>
            <a:ext cx="9886690" cy="1107996"/>
          </a:xfrm>
          <a:noFill/>
        </p:spPr>
        <p:txBody>
          <a:bodyPr wrap="square" lIns="143990">
            <a:spAutoFit/>
          </a:bodyPr>
          <a:lstStyle>
            <a:lvl1pPr>
              <a:defRPr sz="4000" smtClean="0">
                <a:solidFill>
                  <a:schemeClr val="bg1"/>
                </a:solidFill>
                <a:latin typeface="TeleGrotesk Headline Ultra" pitchFamily="2" charset="0"/>
              </a:defRPr>
            </a:lvl1pPr>
          </a:lstStyle>
          <a:p>
            <a:r>
              <a:rPr lang="en-US"/>
              <a:t>TeleGrotesk Headline (Ultra)</a:t>
            </a:r>
            <a:br>
              <a:rPr lang="en-US"/>
            </a:br>
            <a:r>
              <a:rPr kumimoji="0" lang="en-US" sz="40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  <a:t>Maximum of 2 lines, (40) 48 pt </a:t>
            </a:r>
            <a:endParaRPr lang="en-US" dirty="0"/>
          </a:p>
        </p:txBody>
      </p:sp>
      <p:sp>
        <p:nvSpPr>
          <p:cNvPr id="45059" name="Textplatzhalter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2" y="4536000"/>
            <a:ext cx="9886689" cy="384080"/>
          </a:xfrm>
        </p:spPr>
        <p:txBody>
          <a:bodyPr wrap="square" lIns="143990">
            <a:spAutoFit/>
          </a:bodyPr>
          <a:lstStyle>
            <a:lvl1pPr>
              <a:spcBef>
                <a:spcPts val="0"/>
              </a:spcBef>
              <a:defRPr sz="2400" smtClean="0">
                <a:solidFill>
                  <a:schemeClr val="bg1"/>
                </a:solidFill>
                <a:latin typeface="Tele-GroteskNor" pitchFamily="2" charset="0"/>
              </a:defRPr>
            </a:lvl1pPr>
          </a:lstStyle>
          <a:p>
            <a:r>
              <a:rPr lang="en-US"/>
              <a:t>Sub-heading: TeleGrotesk Normal, 24 pt</a:t>
            </a:r>
            <a:endParaRPr lang="en-US" dirty="0"/>
          </a:p>
        </p:txBody>
      </p:sp>
      <p:pic>
        <p:nvPicPr>
          <p:cNvPr id="23" name="Picture 22" hidden="1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black">
          <a:xfrm>
            <a:off x="1588" y="1589"/>
            <a:ext cx="3175" cy="1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1" name="Picture 22" hidden="1"/>
          <p:cNvPicPr>
            <a:picLocks noChangeAspect="1" noChangeArrowheads="1"/>
          </p:cNvPicPr>
          <p:nvPr userDrawn="1"/>
        </p:nvPicPr>
        <p:blipFill>
          <a:blip r:embed="rId10"/>
          <a:srcRect/>
          <a:stretch>
            <a:fillRect/>
          </a:stretch>
        </p:blipFill>
        <p:spPr bwMode="black">
          <a:xfrm>
            <a:off x="1588" y="1589"/>
            <a:ext cx="3175" cy="1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8" name="Grafik 37" descr="T_Logo_3c_Slogan_p_INT.emf"/>
          <p:cNvPicPr>
            <a:picLocks noChangeAspect="1"/>
          </p:cNvPicPr>
          <p:nvPr userDrawn="1"/>
        </p:nvPicPr>
        <p:blipFill>
          <a:blip r:embed="rId11"/>
          <a:srcRect r="60924"/>
          <a:stretch>
            <a:fillRect/>
          </a:stretch>
        </p:blipFill>
        <p:spPr>
          <a:xfrm>
            <a:off x="493712" y="5482054"/>
            <a:ext cx="1309728" cy="500400"/>
          </a:xfrm>
          <a:prstGeom prst="rect">
            <a:avLst/>
          </a:prstGeom>
        </p:spPr>
      </p:pic>
      <p:pic>
        <p:nvPicPr>
          <p:cNvPr id="39" name="Grafik 38" descr="T_Logo_3c_Slogan_p_INT.emf"/>
          <p:cNvPicPr>
            <a:picLocks noChangeAspect="1"/>
          </p:cNvPicPr>
          <p:nvPr userDrawn="1"/>
        </p:nvPicPr>
        <p:blipFill>
          <a:blip r:embed="rId11"/>
          <a:srcRect l="41258"/>
          <a:stretch>
            <a:fillRect/>
          </a:stretch>
        </p:blipFill>
        <p:spPr>
          <a:xfrm>
            <a:off x="9053129" y="5482054"/>
            <a:ext cx="1968882" cy="5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171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Objekt 10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882734722"/>
              </p:ext>
            </p:extLst>
          </p:nvPr>
        </p:nvGraphicFramePr>
        <p:xfrm>
          <a:off x="1587" y="1589"/>
          <a:ext cx="158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428" name="think-cell Folie" r:id="rId4" imgW="360" imgH="360" progId="">
                  <p:embed/>
                </p:oleObj>
              </mc:Choice>
              <mc:Fallback>
                <p:oleObj name="think-cell Folie" r:id="rId4" imgW="360" imgH="360" progId="">
                  <p:embed/>
                  <p:pic>
                    <p:nvPicPr>
                      <p:cNvPr id="0" name="Picture 25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7" y="1589"/>
                        <a:ext cx="1586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2" name="Grafik 31" descr="TKOM_39L_Grillen_7475.jpg"/>
          <p:cNvPicPr>
            <a:picLocks noChangeAspect="1"/>
          </p:cNvPicPr>
          <p:nvPr userDrawn="1"/>
        </p:nvPicPr>
        <p:blipFill>
          <a:blip r:embed="rId6"/>
          <a:srcRect b="55841"/>
          <a:stretch>
            <a:fillRect/>
          </a:stretch>
        </p:blipFill>
        <p:spPr>
          <a:xfrm>
            <a:off x="324000" y="323999"/>
            <a:ext cx="10872000" cy="3240000"/>
          </a:xfrm>
          <a:prstGeom prst="rect">
            <a:avLst/>
          </a:prstGeom>
        </p:spPr>
      </p:pic>
      <p:pic>
        <p:nvPicPr>
          <p:cNvPr id="10" name="Picture 27" descr="magenta_flaeche_70"/>
          <p:cNvPicPr>
            <a:picLocks noChangeArrowheads="1"/>
          </p:cNvPicPr>
          <p:nvPr userDrawn="1"/>
        </p:nvPicPr>
        <p:blipFill>
          <a:blip r:embed="rId7" cstate="print"/>
          <a:srcRect r="11" b="-468"/>
          <a:stretch>
            <a:fillRect/>
          </a:stretch>
        </p:blipFill>
        <p:spPr bwMode="gray">
          <a:xfrm>
            <a:off x="323850" y="2897408"/>
            <a:ext cx="10872000" cy="458788"/>
          </a:xfrm>
          <a:prstGeom prst="rect">
            <a:avLst/>
          </a:prstGeom>
          <a:noFill/>
        </p:spPr>
      </p:pic>
      <p:pic>
        <p:nvPicPr>
          <p:cNvPr id="45078" name="Picture 22" hidden="1"/>
          <p:cNvPicPr>
            <a:picLocks noChangeAspect="1" noChangeArrowheads="1"/>
          </p:cNvPicPr>
          <p:nvPr userDrawn="1"/>
        </p:nvPicPr>
        <p:blipFill>
          <a:blip r:embed="rId8"/>
          <a:srcRect/>
          <a:stretch>
            <a:fillRect/>
          </a:stretch>
        </p:blipFill>
        <p:spPr bwMode="black">
          <a:xfrm>
            <a:off x="1588" y="1589"/>
            <a:ext cx="3175" cy="1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5058" name="Titelplatzhalter 1"/>
          <p:cNvSpPr>
            <a:spLocks noGrp="1"/>
          </p:cNvSpPr>
          <p:nvPr userDrawn="1">
            <p:ph type="ctrTitle" hasCustomPrompt="1"/>
          </p:nvPr>
        </p:nvSpPr>
        <p:spPr bwMode="gray">
          <a:xfrm>
            <a:off x="323850" y="3203795"/>
            <a:ext cx="10872000" cy="1980980"/>
          </a:xfrm>
          <a:solidFill>
            <a:schemeClr val="tx2"/>
          </a:solidFill>
        </p:spPr>
        <p:txBody>
          <a:bodyPr lIns="143990">
            <a:noAutofit/>
          </a:bodyPr>
          <a:lstStyle>
            <a:lvl1pPr>
              <a:defRPr sz="4000" smtClean="0">
                <a:solidFill>
                  <a:schemeClr val="bg1"/>
                </a:solidFill>
                <a:latin typeface="TeleGrotesk Headline Ultra" pitchFamily="2" charset="0"/>
              </a:defRPr>
            </a:lvl1pPr>
          </a:lstStyle>
          <a:p>
            <a:r>
              <a:rPr lang="en-US"/>
              <a:t>TeleGrotesk Headline (Ultra)</a:t>
            </a:r>
            <a:br>
              <a:rPr lang="en-US"/>
            </a:br>
            <a:r>
              <a:rPr kumimoji="0" lang="en-US" sz="40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  <a:t>Maximum of 2 lines, (40) 48 PT</a:t>
            </a:r>
            <a:endParaRPr lang="en-US" dirty="0"/>
          </a:p>
        </p:txBody>
      </p:sp>
      <p:sp>
        <p:nvSpPr>
          <p:cNvPr id="45059" name="Textplatzhalter 2"/>
          <p:cNvSpPr>
            <a:spLocks noGrp="1"/>
          </p:cNvSpPr>
          <p:nvPr userDrawn="1">
            <p:ph type="subTitle" idx="1" hasCustomPrompt="1"/>
          </p:nvPr>
        </p:nvSpPr>
        <p:spPr bwMode="gray">
          <a:xfrm>
            <a:off x="323850" y="4536000"/>
            <a:ext cx="10869614" cy="384080"/>
          </a:xfrm>
        </p:spPr>
        <p:txBody>
          <a:bodyPr lIns="143990">
            <a:spAutoFit/>
          </a:bodyPr>
          <a:lstStyle>
            <a:lvl1pPr marL="0" marR="0" indent="0" algn="l" defTabSz="576226" rtl="0" eaLnBrk="1" fontAlgn="base" latinLnBrk="0" hangingPunct="1">
              <a:lnSpc>
                <a:spcPct val="104000"/>
              </a:lnSpc>
              <a:spcBef>
                <a:spcPts val="0"/>
              </a:spcBef>
              <a:spcAft>
                <a:spcPct val="0"/>
              </a:spcAft>
              <a:buClr>
                <a:schemeClr val="tx2"/>
              </a:buClr>
              <a:buSzTx/>
              <a:buFont typeface="Wingdings" pitchFamily="2" charset="2"/>
              <a:buNone/>
              <a:tabLst/>
              <a:defRPr sz="2400" smtClean="0">
                <a:solidFill>
                  <a:schemeClr val="bg1"/>
                </a:solidFill>
                <a:latin typeface="Tele-GroteskNor" pitchFamily="2" charset="0"/>
              </a:defRPr>
            </a:lvl1pPr>
          </a:lstStyle>
          <a:p>
            <a:r>
              <a:rPr lang="en-US"/>
              <a:t>Sub-heading: TeleGrotesk Normal, 24 pt</a:t>
            </a:r>
            <a:endParaRPr lang="en-US" dirty="0"/>
          </a:p>
        </p:txBody>
      </p:sp>
      <p:pic>
        <p:nvPicPr>
          <p:cNvPr id="33" name="Grafik 32" descr="T_Logo_3c_Slogan_p_INT.emf"/>
          <p:cNvPicPr>
            <a:picLocks noChangeAspect="1"/>
          </p:cNvPicPr>
          <p:nvPr userDrawn="1"/>
        </p:nvPicPr>
        <p:blipFill>
          <a:blip r:embed="rId9"/>
          <a:srcRect r="60924"/>
          <a:stretch>
            <a:fillRect/>
          </a:stretch>
        </p:blipFill>
        <p:spPr>
          <a:xfrm>
            <a:off x="324000" y="5655600"/>
            <a:ext cx="1309728" cy="500400"/>
          </a:xfrm>
          <a:prstGeom prst="rect">
            <a:avLst/>
          </a:prstGeom>
        </p:spPr>
      </p:pic>
      <p:pic>
        <p:nvPicPr>
          <p:cNvPr id="34" name="Grafik 33" descr="T_Logo_3c_Slogan_p_INT.emf"/>
          <p:cNvPicPr>
            <a:picLocks noChangeAspect="1"/>
          </p:cNvPicPr>
          <p:nvPr userDrawn="1"/>
        </p:nvPicPr>
        <p:blipFill>
          <a:blip r:embed="rId9"/>
          <a:srcRect l="43441"/>
          <a:stretch>
            <a:fillRect/>
          </a:stretch>
        </p:blipFill>
        <p:spPr>
          <a:xfrm>
            <a:off x="9302496" y="5655600"/>
            <a:ext cx="1895731" cy="500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 divider magenta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693653716"/>
              </p:ext>
            </p:extLst>
          </p:nvPr>
        </p:nvGraphicFramePr>
        <p:xfrm>
          <a:off x="1587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8107" name="think-cell Folie" r:id="rId4" imgW="360" imgH="360" progId="">
                  <p:embed/>
                </p:oleObj>
              </mc:Choice>
              <mc:Fallback>
                <p:oleObj name="think-cell Folie" r:id="rId4" imgW="360" imgH="360" progId="">
                  <p:embed/>
                  <p:pic>
                    <p:nvPicPr>
                      <p:cNvPr id="0" name="Picture 10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7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Fußzeilenplatzhalter 18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marL="0" marR="0" indent="0" algn="r" defTabSz="5762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– Strictly confidential, Confidential, Internal–     Author /Presentation Topic</a:t>
            </a:r>
          </a:p>
        </p:txBody>
      </p:sp>
      <p:sp>
        <p:nvSpPr>
          <p:cNvPr id="17" name="Datumsplatzhalter 1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fontAlgn="base">
              <a:spcAft>
                <a:spcPct val="0"/>
              </a:spcAft>
            </a:pPr>
            <a:r>
              <a:rPr lang="de-DE"/>
              <a:t>dd.mm.yyyy</a:t>
            </a:r>
            <a:endParaRPr lang="en-US" dirty="0"/>
          </a:p>
        </p:txBody>
      </p:sp>
      <p:sp>
        <p:nvSpPr>
          <p:cNvPr id="18" name="Foliennummernplatzhalter 1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fontAlgn="base">
              <a:spcAft>
                <a:spcPct val="0"/>
              </a:spcAft>
            </a:pPr>
            <a:fld id="{31ED8236-F742-4994-B025-3D78EEC04644}" type="slidenum">
              <a:rPr lang="en-US" smtClean="0"/>
              <a:pPr fontAlgn="base">
                <a:spcAft>
                  <a:spcPct val="0"/>
                </a:spcAft>
              </a:pPr>
              <a:t>‹Nr.›</a:t>
            </a:fld>
            <a:endParaRPr lang="en-US" dirty="0"/>
          </a:p>
        </p:txBody>
      </p:sp>
      <p:pic>
        <p:nvPicPr>
          <p:cNvPr id="45078" name="Picture 22" hidden="1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black">
          <a:xfrm>
            <a:off x="1588" y="1589"/>
            <a:ext cx="3175" cy="1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" name="Picture 22" hidden="1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black">
          <a:xfrm>
            <a:off x="1588" y="1589"/>
            <a:ext cx="3175" cy="1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22" hidden="1"/>
          <p:cNvPicPr>
            <a:picLocks noChangeAspect="1" noChangeArrowheads="1"/>
          </p:cNvPicPr>
          <p:nvPr userDrawn="1"/>
        </p:nvPicPr>
        <p:blipFill>
          <a:blip r:embed="rId6"/>
          <a:srcRect/>
          <a:stretch>
            <a:fillRect/>
          </a:stretch>
        </p:blipFill>
        <p:spPr bwMode="black">
          <a:xfrm>
            <a:off x="1588" y="1589"/>
            <a:ext cx="3175" cy="1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 bwMode="invGray">
          <a:xfrm>
            <a:off x="323849" y="1350000"/>
            <a:ext cx="10872000" cy="2280023"/>
          </a:xfrm>
        </p:spPr>
        <p:txBody>
          <a:bodyPr/>
          <a:lstStyle>
            <a:lvl1pPr marL="0" marR="0" indent="0" algn="l" defTabSz="457322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/>
              <a:t>TeleGrotesk HEADLINE (Ultra)</a:t>
            </a:r>
            <a:br>
              <a:rPr lang="en-US"/>
            </a:br>
            <a:r>
              <a:rPr kumimoji="0" lang="en-US" sz="5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  <a:t>Maximum of 3 lines</a:t>
            </a:r>
            <a:br>
              <a:rPr kumimoji="0" lang="en-US" sz="5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</a:br>
            <a:r>
              <a:rPr kumimoji="0" lang="en-US" sz="5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  <a:t>40 (54) 66 PT</a:t>
            </a:r>
            <a:endParaRPr lang="en-US" dirty="0"/>
          </a:p>
        </p:txBody>
      </p:sp>
      <p:sp>
        <p:nvSpPr>
          <p:cNvPr id="10" name="Rechteck 9"/>
          <p:cNvSpPr/>
          <p:nvPr userDrawn="1"/>
        </p:nvSpPr>
        <p:spPr bwMode="gray">
          <a:xfrm>
            <a:off x="4763" y="5545138"/>
            <a:ext cx="11517312" cy="935037"/>
          </a:xfrm>
          <a:prstGeom prst="rect">
            <a:avLst/>
          </a:prstGeom>
          <a:solidFill>
            <a:schemeClr val="tx2"/>
          </a:solidFill>
          <a:ln w="19050" algn="ctr">
            <a:noFill/>
            <a:miter lim="800000"/>
            <a:headEnd/>
            <a:tailEnd/>
          </a:ln>
          <a:effectLst/>
        </p:spPr>
        <p:txBody>
          <a:bodyPr lIns="72000" tIns="0" rIns="72000" bIns="36000" rtlCol="0" anchor="ctr"/>
          <a:lstStyle/>
          <a:p>
            <a:pPr indent="3175" algn="ctr" defTabSz="457293" fontAlgn="base">
              <a:lnSpc>
                <a:spcPct val="104000"/>
              </a:lnSpc>
              <a:spcBef>
                <a:spcPct val="25000"/>
              </a:spcBef>
              <a:spcAft>
                <a:spcPct val="0"/>
              </a:spcAft>
              <a:buClr>
                <a:srgbClr val="E20074"/>
              </a:buClr>
              <a:buSzPct val="75000"/>
            </a:pPr>
            <a:endParaRPr lang="en-US" sz="1800" dirty="0" err="1">
              <a:cs typeface="Arial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 divider textur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493091654"/>
              </p:ext>
            </p:extLst>
          </p:nvPr>
        </p:nvGraphicFramePr>
        <p:xfrm>
          <a:off x="1587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9131" name="think-cell Folie" r:id="rId4" imgW="360" imgH="360" progId="">
                  <p:embed/>
                </p:oleObj>
              </mc:Choice>
              <mc:Fallback>
                <p:oleObj name="think-cell Folie" r:id="rId4" imgW="360" imgH="360" progId="">
                  <p:embed/>
                  <p:pic>
                    <p:nvPicPr>
                      <p:cNvPr id="0" name="Picture 10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7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Fußzeilenplatzhalter 12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marL="0" marR="0" indent="0" algn="r" defTabSz="5762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– Strictly confidential, Confidential, Internal–     Author /Presentation Topic</a:t>
            </a:r>
          </a:p>
        </p:txBody>
      </p:sp>
      <p:sp>
        <p:nvSpPr>
          <p:cNvPr id="11" name="Datumsplatzhalter 10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fontAlgn="base">
              <a:spcAft>
                <a:spcPct val="0"/>
              </a:spcAft>
            </a:pPr>
            <a:r>
              <a:rPr lang="de-DE"/>
              <a:t>dd.mm.yyyy</a:t>
            </a:r>
            <a:endParaRPr lang="en-US" dirty="0"/>
          </a:p>
        </p:txBody>
      </p:sp>
      <p:sp>
        <p:nvSpPr>
          <p:cNvPr id="12" name="Foliennummernplatzhalter 1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fontAlgn="base">
              <a:spcAft>
                <a:spcPct val="0"/>
              </a:spcAft>
            </a:pPr>
            <a:fld id="{31ED8236-F742-4994-B025-3D78EEC04644}" type="slidenum">
              <a:rPr lang="en-US" smtClean="0"/>
              <a:pPr fontAlgn="base">
                <a:spcAft>
                  <a:spcPct val="0"/>
                </a:spcAft>
              </a:pPr>
              <a:t>‹Nr.›</a:t>
            </a:fld>
            <a:endParaRPr lang="en-US" dirty="0"/>
          </a:p>
        </p:txBody>
      </p:sp>
      <p:pic>
        <p:nvPicPr>
          <p:cNvPr id="7" name="Grafik 6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hidden">
          <a:xfrm>
            <a:off x="-1" y="703"/>
            <a:ext cx="11522075" cy="6478767"/>
          </a:xfrm>
          <a:prstGeom prst="rect">
            <a:avLst/>
          </a:prstGeom>
        </p:spPr>
      </p:pic>
      <p:pic>
        <p:nvPicPr>
          <p:cNvPr id="45078" name="Picture 22" hidden="1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black">
          <a:xfrm>
            <a:off x="1588" y="1589"/>
            <a:ext cx="3175" cy="1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" name="Picture 22" hidden="1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black">
          <a:xfrm>
            <a:off x="1588" y="1589"/>
            <a:ext cx="3175" cy="1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22" hidden="1"/>
          <p:cNvPicPr>
            <a:picLocks noChangeAspect="1" noChangeArrowheads="1"/>
          </p:cNvPicPr>
          <p:nvPr userDrawn="1"/>
        </p:nvPicPr>
        <p:blipFill>
          <a:blip r:embed="rId7"/>
          <a:srcRect/>
          <a:stretch>
            <a:fillRect/>
          </a:stretch>
        </p:blipFill>
        <p:spPr bwMode="black">
          <a:xfrm>
            <a:off x="1588" y="1589"/>
            <a:ext cx="3175" cy="1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 bwMode="invGray">
          <a:xfrm>
            <a:off x="323849" y="1350000"/>
            <a:ext cx="10872000" cy="2280023"/>
          </a:xfrm>
        </p:spPr>
        <p:txBody>
          <a:bodyPr/>
          <a:lstStyle>
            <a:lvl1pPr marL="0" marR="0" indent="0" algn="l" defTabSz="457322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/>
              <a:t>TeleGrotesk HEADLINE (Ultra)</a:t>
            </a:r>
            <a:br>
              <a:rPr lang="en-US"/>
            </a:br>
            <a:r>
              <a:rPr kumimoji="0" lang="en-US" sz="5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  <a:t>Maximum of 3 lines</a:t>
            </a:r>
            <a:br>
              <a:rPr kumimoji="0" lang="en-US" sz="5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</a:br>
            <a:r>
              <a:rPr kumimoji="0" lang="en-US" sz="5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  <a:t>40 (54) 66 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7515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 divider texture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404964844"/>
              </p:ext>
            </p:extLst>
          </p:nvPr>
        </p:nvGraphicFramePr>
        <p:xfrm>
          <a:off x="1587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0154" name="think-cell Folie" r:id="rId4" imgW="360" imgH="360" progId="">
                  <p:embed/>
                </p:oleObj>
              </mc:Choice>
              <mc:Fallback>
                <p:oleObj name="think-cell Folie" r:id="rId4" imgW="360" imgH="360" progId="">
                  <p:embed/>
                  <p:pic>
                    <p:nvPicPr>
                      <p:cNvPr id="0" name="Picture 10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7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Fußzeilenplatzhalter 12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marL="0" marR="0" indent="0" algn="r" defTabSz="5762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– Strictly confidential, Confidential, Internal–     Author /Presentation Topic</a:t>
            </a:r>
          </a:p>
        </p:txBody>
      </p:sp>
      <p:sp>
        <p:nvSpPr>
          <p:cNvPr id="11" name="Datumsplatzhalter 10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fontAlgn="base">
              <a:spcAft>
                <a:spcPct val="0"/>
              </a:spcAft>
            </a:pPr>
            <a:r>
              <a:rPr lang="de-DE"/>
              <a:t>dd.mm.yyyy</a:t>
            </a:r>
            <a:endParaRPr lang="en-US" dirty="0"/>
          </a:p>
        </p:txBody>
      </p:sp>
      <p:sp>
        <p:nvSpPr>
          <p:cNvPr id="12" name="Foliennummernplatzhalter 1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fontAlgn="base">
              <a:spcAft>
                <a:spcPct val="0"/>
              </a:spcAft>
            </a:pPr>
            <a:fld id="{31ED8236-F742-4994-B025-3D78EEC04644}" type="slidenum">
              <a:rPr lang="en-US" smtClean="0"/>
              <a:pPr fontAlgn="base">
                <a:spcAft>
                  <a:spcPct val="0"/>
                </a:spcAft>
              </a:pPr>
              <a:t>‹Nr.›</a:t>
            </a:fld>
            <a:endParaRPr lang="en-US" dirty="0"/>
          </a:p>
        </p:txBody>
      </p:sp>
      <p:pic>
        <p:nvPicPr>
          <p:cNvPr id="7" name="Grafik 6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hidden">
          <a:xfrm>
            <a:off x="-1" y="0"/>
            <a:ext cx="11522075" cy="6480175"/>
          </a:xfrm>
          <a:prstGeom prst="rect">
            <a:avLst/>
          </a:prstGeom>
        </p:spPr>
      </p:pic>
      <p:pic>
        <p:nvPicPr>
          <p:cNvPr id="45078" name="Picture 22" hidden="1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black">
          <a:xfrm>
            <a:off x="1588" y="1589"/>
            <a:ext cx="3175" cy="1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" name="Picture 22" hidden="1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black">
          <a:xfrm>
            <a:off x="1588" y="1589"/>
            <a:ext cx="3175" cy="1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22" hidden="1"/>
          <p:cNvPicPr>
            <a:picLocks noChangeAspect="1" noChangeArrowheads="1"/>
          </p:cNvPicPr>
          <p:nvPr userDrawn="1"/>
        </p:nvPicPr>
        <p:blipFill>
          <a:blip r:embed="rId7"/>
          <a:srcRect/>
          <a:stretch>
            <a:fillRect/>
          </a:stretch>
        </p:blipFill>
        <p:spPr bwMode="black">
          <a:xfrm>
            <a:off x="1588" y="1589"/>
            <a:ext cx="3175" cy="1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 bwMode="invGray">
          <a:xfrm>
            <a:off x="323849" y="1350000"/>
            <a:ext cx="10872000" cy="2280023"/>
          </a:xfrm>
        </p:spPr>
        <p:txBody>
          <a:bodyPr/>
          <a:lstStyle>
            <a:lvl1pPr marL="0" marR="0" indent="0" algn="l" defTabSz="457322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5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TeleGrotesk HEADLINE (Ultra)</a:t>
            </a:r>
            <a:br>
              <a:rPr lang="en-US"/>
            </a:br>
            <a:r>
              <a:rPr kumimoji="0" lang="en-US" sz="5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  <a:t>Maximum of 3 lines</a:t>
            </a:r>
            <a:br>
              <a:rPr kumimoji="0" lang="en-US" sz="5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</a:br>
            <a:r>
              <a:rPr kumimoji="0" lang="en-US" sz="5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  <a:t>40 (54) 66 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8255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 divider texture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744959555"/>
              </p:ext>
            </p:extLst>
          </p:nvPr>
        </p:nvGraphicFramePr>
        <p:xfrm>
          <a:off x="1587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499" name="think-cell Folie" r:id="rId4" imgW="360" imgH="360" progId="">
                  <p:embed/>
                </p:oleObj>
              </mc:Choice>
              <mc:Fallback>
                <p:oleObj name="think-cell Folie" r:id="rId4" imgW="360" imgH="360" progId="">
                  <p:embed/>
                  <p:pic>
                    <p:nvPicPr>
                      <p:cNvPr id="0" name="Picture 8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7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Fußzeilenplatzhalt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marL="0" marR="0" indent="0" algn="r" defTabSz="5762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– Strictly confidential, Confidential, Internal–     Author /Presentation Topic</a:t>
            </a:r>
          </a:p>
        </p:txBody>
      </p:sp>
      <p:sp>
        <p:nvSpPr>
          <p:cNvPr id="12" name="Datumsplatzhalter 1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fontAlgn="base">
              <a:spcAft>
                <a:spcPct val="0"/>
              </a:spcAft>
            </a:pPr>
            <a:r>
              <a:rPr lang="de-DE" noProof="0"/>
              <a:t>dd.mm.yyyy</a:t>
            </a:r>
            <a:endParaRPr lang="en-US" noProof="0" dirty="0"/>
          </a:p>
        </p:txBody>
      </p:sp>
      <p:sp>
        <p:nvSpPr>
          <p:cNvPr id="13" name="Foliennummernplatzhalter 1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fontAlgn="base">
              <a:spcAft>
                <a:spcPct val="0"/>
              </a:spcAft>
            </a:pPr>
            <a:fld id="{31ED8236-F742-4994-B025-3D78EEC04644}" type="slidenum">
              <a:rPr lang="en-US" smtClean="0"/>
              <a:pPr fontAlgn="base">
                <a:spcAft>
                  <a:spcPct val="0"/>
                </a:spcAft>
              </a:pPr>
              <a:t>‹Nr.›</a:t>
            </a:fld>
            <a:endParaRPr lang="en-US" dirty="0"/>
          </a:p>
        </p:txBody>
      </p:sp>
      <p:pic>
        <p:nvPicPr>
          <p:cNvPr id="9" name="Picture 24"/>
          <p:cNvPicPr>
            <a:picLocks noChangeAspect="1" noChangeArrowheads="1"/>
          </p:cNvPicPr>
          <p:nvPr/>
        </p:nvPicPr>
        <p:blipFill>
          <a:blip r:embed="rId6"/>
          <a:stretch>
            <a:fillRect/>
          </a:stretch>
        </p:blipFill>
        <p:spPr bwMode="hidden">
          <a:xfrm>
            <a:off x="1" y="120"/>
            <a:ext cx="11522069" cy="6478764"/>
          </a:xfrm>
          <a:prstGeom prst="rect">
            <a:avLst/>
          </a:prstGeom>
          <a:noFill/>
        </p:spPr>
      </p:pic>
      <p:pic>
        <p:nvPicPr>
          <p:cNvPr id="45078" name="Picture 22" hidden="1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black">
          <a:xfrm>
            <a:off x="1588" y="1589"/>
            <a:ext cx="3175" cy="1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" name="Picture 22" hidden="1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black">
          <a:xfrm>
            <a:off x="1588" y="1589"/>
            <a:ext cx="3175" cy="1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22" hidden="1"/>
          <p:cNvPicPr>
            <a:picLocks noChangeAspect="1" noChangeArrowheads="1"/>
          </p:cNvPicPr>
          <p:nvPr userDrawn="1"/>
        </p:nvPicPr>
        <p:blipFill>
          <a:blip r:embed="rId7"/>
          <a:srcRect/>
          <a:stretch>
            <a:fillRect/>
          </a:stretch>
        </p:blipFill>
        <p:spPr bwMode="black">
          <a:xfrm>
            <a:off x="1588" y="1589"/>
            <a:ext cx="3175" cy="1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 bwMode="invGray">
          <a:xfrm>
            <a:off x="323849" y="1350000"/>
            <a:ext cx="10872000" cy="2280023"/>
          </a:xfrm>
        </p:spPr>
        <p:txBody>
          <a:bodyPr/>
          <a:lstStyle>
            <a:lvl1pPr marL="0" marR="0" indent="0" algn="l" defTabSz="457322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/>
              <a:t>TeleGrotesk HEADLINE (Ultra)</a:t>
            </a:r>
            <a:br>
              <a:rPr lang="en-US"/>
            </a:br>
            <a:r>
              <a:rPr kumimoji="0" lang="en-US" sz="5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  <a:t>Maximum of 3 lines</a:t>
            </a:r>
            <a:br>
              <a:rPr kumimoji="0" lang="en-US" sz="5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</a:br>
            <a:r>
              <a:rPr kumimoji="0" lang="en-US" sz="5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  <a:t>40 (54) 66 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4026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 divider texture 4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940075499"/>
              </p:ext>
            </p:extLst>
          </p:nvPr>
        </p:nvGraphicFramePr>
        <p:xfrm>
          <a:off x="1587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2202" name="think-cell Folie" r:id="rId4" imgW="360" imgH="360" progId="">
                  <p:embed/>
                </p:oleObj>
              </mc:Choice>
              <mc:Fallback>
                <p:oleObj name="think-cell Folie" r:id="rId4" imgW="360" imgH="360" progId="">
                  <p:embed/>
                  <p:pic>
                    <p:nvPicPr>
                      <p:cNvPr id="0" name="Picture 10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7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Fußzeilenplatzhalt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marL="0" marR="0" indent="0" algn="r" defTabSz="5762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– Strictly confidential, Confidential, Internal–     Author /Presentation Topic</a:t>
            </a:r>
          </a:p>
        </p:txBody>
      </p:sp>
      <p:sp>
        <p:nvSpPr>
          <p:cNvPr id="12" name="Datumsplatzhalter 1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fontAlgn="base">
              <a:spcAft>
                <a:spcPct val="0"/>
              </a:spcAft>
            </a:pPr>
            <a:r>
              <a:rPr lang="de-DE"/>
              <a:t>dd.mm.yyyy</a:t>
            </a:r>
            <a:endParaRPr lang="en-US" dirty="0"/>
          </a:p>
        </p:txBody>
      </p:sp>
      <p:sp>
        <p:nvSpPr>
          <p:cNvPr id="13" name="Foliennummernplatzhalter 1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fontAlgn="base">
              <a:spcAft>
                <a:spcPct val="0"/>
              </a:spcAft>
            </a:pPr>
            <a:fld id="{31ED8236-F742-4994-B025-3D78EEC04644}" type="slidenum">
              <a:rPr lang="en-US" smtClean="0"/>
              <a:pPr fontAlgn="base">
                <a:spcAft>
                  <a:spcPct val="0"/>
                </a:spcAft>
              </a:pPr>
              <a:t>‹Nr.›</a:t>
            </a:fld>
            <a:endParaRPr lang="en-US" dirty="0"/>
          </a:p>
        </p:txBody>
      </p:sp>
      <p:pic>
        <p:nvPicPr>
          <p:cNvPr id="9" name="Picture 2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hidden">
          <a:xfrm>
            <a:off x="0" y="120"/>
            <a:ext cx="11522072" cy="6478767"/>
          </a:xfrm>
          <a:prstGeom prst="rect">
            <a:avLst/>
          </a:prstGeom>
          <a:noFill/>
        </p:spPr>
      </p:pic>
      <p:pic>
        <p:nvPicPr>
          <p:cNvPr id="45078" name="Picture 22" hidden="1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black">
          <a:xfrm>
            <a:off x="1588" y="1589"/>
            <a:ext cx="3175" cy="1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" name="Picture 22" hidden="1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black">
          <a:xfrm>
            <a:off x="1588" y="1589"/>
            <a:ext cx="3175" cy="1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22" hidden="1"/>
          <p:cNvPicPr>
            <a:picLocks noChangeAspect="1" noChangeArrowheads="1"/>
          </p:cNvPicPr>
          <p:nvPr userDrawn="1"/>
        </p:nvPicPr>
        <p:blipFill>
          <a:blip r:embed="rId7"/>
          <a:srcRect/>
          <a:stretch>
            <a:fillRect/>
          </a:stretch>
        </p:blipFill>
        <p:spPr bwMode="black">
          <a:xfrm>
            <a:off x="1588" y="1589"/>
            <a:ext cx="3175" cy="1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 bwMode="invGray">
          <a:xfrm>
            <a:off x="323849" y="1350000"/>
            <a:ext cx="10872000" cy="2280023"/>
          </a:xfrm>
        </p:spPr>
        <p:txBody>
          <a:bodyPr/>
          <a:lstStyle>
            <a:lvl1pPr marL="0" marR="0" indent="0" algn="l" defTabSz="457322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/>
              <a:t>TeleGrotesk HEADLINE (Ultra)</a:t>
            </a:r>
            <a:br>
              <a:rPr lang="en-US"/>
            </a:br>
            <a:r>
              <a:rPr kumimoji="0" lang="en-US" sz="5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  <a:t>Maximum of 3 lines</a:t>
            </a:r>
            <a:br>
              <a:rPr kumimoji="0" lang="en-US" sz="5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</a:br>
            <a:r>
              <a:rPr kumimoji="0" lang="en-US" sz="5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  <a:t>40 (54) 66 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671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vmlDrawing" Target="../drawings/vmlDrawing1.v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oleObject" Target="../embeddings/oleObject1.bin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ags" Target="../tags/tag2.xml"/><Relationship Id="rId30" Type="http://schemas.openxmlformats.org/officeDocument/2006/relationships/image" Target="../media/image2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 userDrawn="1">
            <p:custDataLst>
              <p:tags r:id="rId27"/>
            </p:custDataLst>
            <p:extLst>
              <p:ext uri="{D42A27DB-BD31-4B8C-83A1-F6EECF244321}">
                <p14:modId xmlns:p14="http://schemas.microsoft.com/office/powerpoint/2010/main" val="4104330683"/>
              </p:ext>
            </p:extLst>
          </p:nvPr>
        </p:nvGraphicFramePr>
        <p:xfrm>
          <a:off x="1587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723" name="think-cell Folie" r:id="rId28" imgW="360" imgH="360" progId="">
                  <p:embed/>
                </p:oleObj>
              </mc:Choice>
              <mc:Fallback>
                <p:oleObj name="think-cell Folie" r:id="rId28" imgW="360" imgH="360" progId="">
                  <p:embed/>
                  <p:pic>
                    <p:nvPicPr>
                      <p:cNvPr id="0" name="Picture 38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7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6" name="Titelplatzhalter 1"/>
          <p:cNvSpPr>
            <a:spLocks noGrp="1"/>
          </p:cNvSpPr>
          <p:nvPr>
            <p:ph type="title"/>
          </p:nvPr>
        </p:nvSpPr>
        <p:spPr bwMode="gray">
          <a:xfrm>
            <a:off x="323851" y="252000"/>
            <a:ext cx="10872000" cy="50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noProof="0"/>
          </a:p>
        </p:txBody>
      </p:sp>
      <p:sp>
        <p:nvSpPr>
          <p:cNvPr id="1027" name="Textplatzhalter 2"/>
          <p:cNvSpPr>
            <a:spLocks noGrp="1"/>
          </p:cNvSpPr>
          <p:nvPr>
            <p:ph type="body" idx="1"/>
          </p:nvPr>
        </p:nvSpPr>
        <p:spPr bwMode="gray">
          <a:xfrm>
            <a:off x="324000" y="1476000"/>
            <a:ext cx="10872000" cy="406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text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 bwMode="gray">
          <a:xfrm>
            <a:off x="10114249" y="5961950"/>
            <a:ext cx="669600" cy="274637"/>
          </a:xfrm>
          <a:prstGeom prst="rect">
            <a:avLst/>
          </a:prstGeom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576226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150">
                <a:solidFill>
                  <a:schemeClr val="tx1"/>
                </a:solidFill>
                <a:latin typeface="Tele-GroteskNor" pitchFamily="2" charset="0"/>
                <a:cs typeface="Arial Unicode MS" pitchFamily="34" charset="-128"/>
              </a:defRPr>
            </a:lvl1pPr>
          </a:lstStyle>
          <a:p>
            <a:pPr fontAlgn="base">
              <a:spcAft>
                <a:spcPct val="0"/>
              </a:spcAft>
            </a:pPr>
            <a:r>
              <a:rPr lang="de-DE" noProof="0" dirty="0" err="1"/>
              <a:t>dd.mm.yyyy</a:t>
            </a:r>
            <a:endParaRPr lang="en-US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 bwMode="gray">
          <a:xfrm>
            <a:off x="10831513" y="5961950"/>
            <a:ext cx="365125" cy="274637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576226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150">
                <a:solidFill>
                  <a:schemeClr val="tx1"/>
                </a:solidFill>
                <a:latin typeface="Tele-GroteskNor" pitchFamily="2" charset="0"/>
                <a:cs typeface="Arial Unicode MS" pitchFamily="34" charset="-128"/>
              </a:defRPr>
            </a:lvl1pPr>
          </a:lstStyle>
          <a:p>
            <a:pPr fontAlgn="base">
              <a:spcAft>
                <a:spcPct val="0"/>
              </a:spcAft>
            </a:pPr>
            <a:fld id="{31ED8236-F742-4994-B025-3D78EEC04644}" type="slidenum">
              <a:rPr lang="en-US" noProof="0" smtClean="0"/>
              <a:pPr fontAlgn="base">
                <a:spcAft>
                  <a:spcPct val="0"/>
                </a:spcAft>
              </a:pPr>
              <a:t>‹Nr.›</a:t>
            </a:fld>
            <a:endParaRPr lang="en-US" noProof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 bwMode="gray">
          <a:xfrm>
            <a:off x="4877047" y="5961950"/>
            <a:ext cx="5189538" cy="274637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576226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150">
                <a:solidFill>
                  <a:schemeClr val="tx1"/>
                </a:solidFill>
                <a:latin typeface="Tele-GroteskNor" pitchFamily="2" charset="0"/>
                <a:cs typeface="Arial Unicode MS" pitchFamily="34" charset="-128"/>
              </a:defRPr>
            </a:lvl1pPr>
          </a:lstStyle>
          <a:p>
            <a:pPr fontAlgn="base">
              <a:spcAft>
                <a:spcPct val="0"/>
              </a:spcAft>
            </a:pPr>
            <a:r>
              <a:rPr lang="en-US" noProof="0" dirty="0"/>
              <a:t>– Strictly confidential, Confidential, Internal–     Author /Presentation Topic</a:t>
            </a:r>
          </a:p>
        </p:txBody>
      </p:sp>
      <p:pic>
        <p:nvPicPr>
          <p:cNvPr id="31" name="Grafik 30" descr="T_Logo_3c_Slogan_p_INT.emf"/>
          <p:cNvPicPr>
            <a:picLocks noChangeAspect="1"/>
          </p:cNvPicPr>
          <p:nvPr userDrawn="1"/>
        </p:nvPicPr>
        <p:blipFill>
          <a:blip r:embed="rId30"/>
          <a:stretch>
            <a:fillRect/>
          </a:stretch>
        </p:blipFill>
        <p:spPr>
          <a:xfrm>
            <a:off x="324000" y="5911200"/>
            <a:ext cx="2411348" cy="3600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898" r:id="rId2"/>
    <p:sldLayoutId id="2147483961" r:id="rId3"/>
    <p:sldLayoutId id="2147483711" r:id="rId4"/>
    <p:sldLayoutId id="2147483725" r:id="rId5"/>
    <p:sldLayoutId id="2147483928" r:id="rId6"/>
    <p:sldLayoutId id="2147483926" r:id="rId7"/>
    <p:sldLayoutId id="2147483976" r:id="rId8"/>
    <p:sldLayoutId id="2147483964" r:id="rId9"/>
    <p:sldLayoutId id="2147483965" r:id="rId10"/>
    <p:sldLayoutId id="2147483967" r:id="rId11"/>
    <p:sldLayoutId id="2147483968" r:id="rId12"/>
    <p:sldLayoutId id="2147483972" r:id="rId13"/>
    <p:sldLayoutId id="2147483971" r:id="rId14"/>
    <p:sldLayoutId id="2147483973" r:id="rId15"/>
    <p:sldLayoutId id="2147483716" r:id="rId16"/>
    <p:sldLayoutId id="2147483718" r:id="rId17"/>
    <p:sldLayoutId id="2147483722" r:id="rId18"/>
    <p:sldLayoutId id="2147483723" r:id="rId19"/>
    <p:sldLayoutId id="2147483969" r:id="rId20"/>
    <p:sldLayoutId id="2147483970" r:id="rId21"/>
    <p:sldLayoutId id="2147483930" r:id="rId22"/>
    <p:sldLayoutId id="2147483959" r:id="rId23"/>
    <p:sldLayoutId id="2147483960" r:id="rId2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marL="0" indent="0" algn="l" defTabSz="457322" rtl="0" eaLnBrk="1" fontAlgn="base" hangingPunct="1">
        <a:lnSpc>
          <a:spcPct val="90000"/>
        </a:lnSpc>
        <a:spcBef>
          <a:spcPts val="0"/>
        </a:spcBef>
        <a:spcAft>
          <a:spcPct val="0"/>
        </a:spcAft>
        <a:defRPr lang="de-DE" sz="3200" kern="1200" dirty="0">
          <a:solidFill>
            <a:schemeClr val="tx2"/>
          </a:solidFill>
          <a:latin typeface="TeleGrotesk Headline Ultra" pitchFamily="2" charset="0"/>
          <a:ea typeface="+mj-ea"/>
          <a:cs typeface="TeleGrotesk Headline Ultra" pitchFamily="2" charset="0"/>
        </a:defRPr>
      </a:lvl1pPr>
      <a:lvl2pPr algn="l" defTabSz="576226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00">
          <a:solidFill>
            <a:schemeClr val="tx2"/>
          </a:solidFill>
          <a:latin typeface="Tele-GroteskUlt" pitchFamily="2" charset="0"/>
        </a:defRPr>
      </a:lvl2pPr>
      <a:lvl3pPr algn="l" defTabSz="576226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00">
          <a:solidFill>
            <a:schemeClr val="tx2"/>
          </a:solidFill>
          <a:latin typeface="Tele-GroteskUlt" pitchFamily="2" charset="0"/>
        </a:defRPr>
      </a:lvl3pPr>
      <a:lvl4pPr algn="l" defTabSz="576226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00">
          <a:solidFill>
            <a:schemeClr val="tx2"/>
          </a:solidFill>
          <a:latin typeface="Tele-GroteskUlt" pitchFamily="2" charset="0"/>
        </a:defRPr>
      </a:lvl4pPr>
      <a:lvl5pPr algn="l" defTabSz="576226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00">
          <a:solidFill>
            <a:schemeClr val="tx2"/>
          </a:solidFill>
          <a:latin typeface="Tele-GroteskUlt" pitchFamily="2" charset="0"/>
        </a:defRPr>
      </a:lvl5pPr>
      <a:lvl6pPr marL="457171" algn="l" defTabSz="576226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00">
          <a:solidFill>
            <a:schemeClr val="tx2"/>
          </a:solidFill>
          <a:latin typeface="Tele-GroteskUlt" pitchFamily="2" charset="0"/>
        </a:defRPr>
      </a:lvl6pPr>
      <a:lvl7pPr marL="914342" algn="l" defTabSz="576226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00">
          <a:solidFill>
            <a:schemeClr val="tx2"/>
          </a:solidFill>
          <a:latin typeface="Tele-GroteskUlt" pitchFamily="2" charset="0"/>
        </a:defRPr>
      </a:lvl7pPr>
      <a:lvl8pPr marL="1371513" algn="l" defTabSz="576226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00">
          <a:solidFill>
            <a:schemeClr val="tx2"/>
          </a:solidFill>
          <a:latin typeface="Tele-GroteskUlt" pitchFamily="2" charset="0"/>
        </a:defRPr>
      </a:lvl8pPr>
      <a:lvl9pPr marL="1828683" algn="l" defTabSz="576226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00">
          <a:solidFill>
            <a:schemeClr val="tx2"/>
          </a:solidFill>
          <a:latin typeface="Tele-GroteskUlt" pitchFamily="2" charset="0"/>
        </a:defRPr>
      </a:lvl9pPr>
    </p:titleStyle>
    <p:bodyStyle>
      <a:lvl1pPr algn="l" defTabSz="576226" rtl="0" eaLnBrk="1" fontAlgn="base" hangingPunct="1">
        <a:lnSpc>
          <a:spcPct val="104000"/>
        </a:lnSpc>
        <a:spcBef>
          <a:spcPts val="1200"/>
        </a:spcBef>
        <a:spcAft>
          <a:spcPct val="0"/>
        </a:spcAft>
        <a:buClr>
          <a:schemeClr val="tx2"/>
        </a:buClr>
        <a:buFont typeface="Wingdings" pitchFamily="2" charset="2"/>
        <a:defRPr sz="1800" kern="1200">
          <a:solidFill>
            <a:schemeClr val="tx1"/>
          </a:solidFill>
          <a:latin typeface="Tele-GroteskFet" pitchFamily="2" charset="0"/>
          <a:ea typeface="+mn-ea"/>
          <a:cs typeface="+mn-cs"/>
        </a:defRPr>
      </a:lvl1pPr>
      <a:lvl2pPr marL="1588" algn="l" defTabSz="576226" rtl="0" eaLnBrk="1" fontAlgn="base" hangingPunct="1">
        <a:lnSpc>
          <a:spcPct val="104000"/>
        </a:lnSpc>
        <a:spcBef>
          <a:spcPts val="300"/>
        </a:spcBef>
        <a:spcAft>
          <a:spcPct val="0"/>
        </a:spcAft>
        <a:buClr>
          <a:schemeClr val="tx2"/>
        </a:buClr>
        <a:buFont typeface="Wingdings" pitchFamily="2" charset="2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216000" indent="-216000" algn="l" defTabSz="576226" rtl="0" eaLnBrk="1" fontAlgn="base" hangingPunct="1">
        <a:lnSpc>
          <a:spcPct val="104000"/>
        </a:lnSpc>
        <a:spcBef>
          <a:spcPts val="300"/>
        </a:spcBef>
        <a:spcAft>
          <a:spcPct val="0"/>
        </a:spcAft>
        <a:buClr>
          <a:schemeClr val="tx1"/>
        </a:buClr>
        <a:buSzPct val="70000"/>
        <a:buFont typeface="Wingdings 2" panose="05020102010507070707" pitchFamily="18" charset="2"/>
        <a:buChar char="¡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432000" indent="-215886" algn="l" defTabSz="576226" rtl="0" eaLnBrk="1" fontAlgn="base" hangingPunct="1">
        <a:lnSpc>
          <a:spcPct val="104000"/>
        </a:lnSpc>
        <a:spcBef>
          <a:spcPts val="0"/>
        </a:spcBef>
        <a:spcAft>
          <a:spcPct val="0"/>
        </a:spcAft>
        <a:buClr>
          <a:schemeClr val="tx1"/>
        </a:buClr>
        <a:buSzPct val="70000"/>
        <a:buFont typeface="Wingdings 2" panose="05020102010507070707" pitchFamily="18" charset="2"/>
        <a:buChar char="¡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648000" indent="-216000" algn="l" defTabSz="576226" rtl="0" eaLnBrk="1" fontAlgn="base" hangingPunct="1">
        <a:lnSpc>
          <a:spcPct val="104000"/>
        </a:lnSpc>
        <a:spcBef>
          <a:spcPts val="0"/>
        </a:spcBef>
        <a:spcAft>
          <a:spcPct val="0"/>
        </a:spcAft>
        <a:buClr>
          <a:schemeClr val="tx1"/>
        </a:buClr>
        <a:buSzPct val="70000"/>
        <a:buFont typeface="Wingdings 2" panose="05020102010507070707" pitchFamily="18" charset="2"/>
        <a:buChar char="¡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40" indent="-228585" algn="l" defTabSz="457171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09" indent="-228585" algn="l" defTabSz="457171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80" indent="-228585" algn="l" defTabSz="457171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51" indent="-228585" algn="l" defTabSz="457171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1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1" algn="l" defTabSz="4571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42" algn="l" defTabSz="4571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13" algn="l" defTabSz="4571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83" algn="l" defTabSz="4571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54" algn="l" defTabSz="4571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25" algn="l" defTabSz="4571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95" algn="l" defTabSz="4571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65" algn="l" defTabSz="4571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041" userDrawn="1">
          <p15:clr>
            <a:srgbClr val="F26B43"/>
          </p15:clr>
        </p15:guide>
        <p15:guide id="2" pos="3629" userDrawn="1">
          <p15:clr>
            <a:srgbClr val="F26B43"/>
          </p15:clr>
        </p15:guide>
        <p15:guide id="3" orient="horz" pos="930" userDrawn="1">
          <p15:clr>
            <a:srgbClr val="F26B43"/>
          </p15:clr>
        </p15:guide>
        <p15:guide id="4" orient="horz" pos="3493" userDrawn="1">
          <p15:clr>
            <a:srgbClr val="F26B43"/>
          </p15:clr>
        </p15:guide>
        <p15:guide id="5" orient="horz" pos="3878" userDrawn="1">
          <p15:clr>
            <a:srgbClr val="F26B43"/>
          </p15:clr>
        </p15:guide>
        <p15:guide id="6" pos="204" userDrawn="1">
          <p15:clr>
            <a:srgbClr val="F26B43"/>
          </p15:clr>
        </p15:guide>
        <p15:guide id="7" pos="7054" userDrawn="1">
          <p15:clr>
            <a:srgbClr val="F26B43"/>
          </p15:clr>
        </p15:guide>
        <p15:guide id="8" orient="horz" pos="3719" userDrawn="1">
          <p15:clr>
            <a:srgbClr val="F26B43"/>
          </p15:clr>
        </p15:guide>
        <p15:guide id="9" orient="horz" pos="3266" userDrawn="1">
          <p15:clr>
            <a:srgbClr val="F26B43"/>
          </p15:clr>
        </p15:guide>
        <p15:guide id="10" orient="horz" pos="703" userDrawn="1">
          <p15:clr>
            <a:srgbClr val="F26B43"/>
          </p15:clr>
        </p15:guide>
        <p15:guide id="11" orient="horz" pos="204" userDrawn="1">
          <p15:clr>
            <a:srgbClr val="F26B43"/>
          </p15:clr>
        </p15:guide>
        <p15:guide id="12" pos="1848" userDrawn="1">
          <p15:clr>
            <a:srgbClr val="F26B43"/>
          </p15:clr>
        </p15:guide>
        <p15:guide id="13" pos="1939" userDrawn="1">
          <p15:clr>
            <a:srgbClr val="F26B43"/>
          </p15:clr>
        </p15:guide>
        <p15:guide id="14" pos="3674" userDrawn="1">
          <p15:clr>
            <a:srgbClr val="F26B43"/>
          </p15:clr>
        </p15:guide>
        <p15:guide id="15" pos="3584" userDrawn="1">
          <p15:clr>
            <a:srgbClr val="F26B43"/>
          </p15:clr>
        </p15:guide>
        <p15:guide id="16" pos="5410" userDrawn="1">
          <p15:clr>
            <a:srgbClr val="F26B43"/>
          </p15:clr>
        </p15:guide>
        <p15:guide id="17" pos="531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30.xml"/><Relationship Id="rId1" Type="http://schemas.openxmlformats.org/officeDocument/2006/relationships/vmlDrawing" Target="../drawings/vmlDrawing26.vml"/><Relationship Id="rId6" Type="http://schemas.openxmlformats.org/officeDocument/2006/relationships/image" Target="../media/image16.emf"/><Relationship Id="rId5" Type="http://schemas.openxmlformats.org/officeDocument/2006/relationships/oleObject" Target="../embeddings/oleObject26.bin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0711" name="Object 7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442421" y="1500"/>
          <a:ext cx="1500" cy="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4934" name="think-cell Folie" r:id="rId5" imgW="360" imgH="360" progId="">
                  <p:embed/>
                </p:oleObj>
              </mc:Choice>
              <mc:Fallback>
                <p:oleObj name="think-cell Folie" r:id="rId5" imgW="360" imgH="360" progId="">
                  <p:embed/>
                  <p:pic>
                    <p:nvPicPr>
                      <p:cNvPr id="200711" name="Object 7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2421" y="1500"/>
                        <a:ext cx="1500" cy="1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itel 1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lvl="0"/>
            <a:r>
              <a:rPr lang="en-US" dirty="0" err="1"/>
              <a:t>Funktionale</a:t>
            </a:r>
            <a:r>
              <a:rPr lang="en-US" dirty="0"/>
              <a:t> </a:t>
            </a:r>
            <a:r>
              <a:rPr lang="en-US" dirty="0" err="1"/>
              <a:t>programmierung</a:t>
            </a:r>
            <a:r>
              <a:rPr lang="en-US" dirty="0"/>
              <a:t> </a:t>
            </a:r>
            <a:r>
              <a:rPr lang="en-US" dirty="0" err="1"/>
              <a:t>mit</a:t>
            </a:r>
            <a:r>
              <a:rPr lang="en-US" dirty="0"/>
              <a:t> </a:t>
            </a:r>
            <a:r>
              <a:rPr lang="en-US" dirty="0" err="1"/>
              <a:t>Vavr</a:t>
            </a:r>
            <a:r>
              <a:rPr lang="en-US" dirty="0"/>
              <a:t> und Resilience4j </a:t>
            </a:r>
            <a:endParaRPr lang="de-DE" dirty="0"/>
          </a:p>
        </p:txBody>
      </p:sp>
      <p:sp>
        <p:nvSpPr>
          <p:cNvPr id="14" name="Untertitel 13"/>
          <p:cNvSpPr>
            <a:spLocks noGrp="1"/>
          </p:cNvSpPr>
          <p:nvPr>
            <p:ph type="subTitle" idx="1"/>
          </p:nvPr>
        </p:nvSpPr>
        <p:spPr>
          <a:xfrm>
            <a:off x="326231" y="2833805"/>
            <a:ext cx="7169474" cy="471604"/>
          </a:xfrm>
        </p:spPr>
        <p:txBody>
          <a:bodyPr/>
          <a:lstStyle/>
          <a:p>
            <a:r>
              <a:rPr lang="de-DE" sz="3200" dirty="0"/>
              <a:t>Robert Winkler</a:t>
            </a:r>
          </a:p>
        </p:txBody>
      </p:sp>
    </p:spTree>
    <p:extLst>
      <p:ext uri="{BB962C8B-B14F-4D97-AF65-F5344CB8AC3E}">
        <p14:creationId xmlns:p14="http://schemas.microsoft.com/office/powerpoint/2010/main" val="2979903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(PURE) Funktionen ohne Seiteneffekte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fontAlgn="base">
              <a:spcAft>
                <a:spcPct val="0"/>
              </a:spcAft>
            </a:pPr>
            <a:fld id="{31ED8236-F742-4994-B025-3D78EEC04644}" type="slidenum">
              <a:rPr lang="en-US" smtClean="0"/>
              <a:pPr fontAlgn="base">
                <a:spcAft>
                  <a:spcPct val="0"/>
                </a:spcAft>
              </a:pPr>
              <a:t>10</a:t>
            </a:fld>
            <a:endParaRPr lang="en-US" dirty="0"/>
          </a:p>
        </p:txBody>
      </p:sp>
      <p:sp>
        <p:nvSpPr>
          <p:cNvPr id="4" name="Freeform 8"/>
          <p:cNvSpPr>
            <a:spLocks/>
          </p:cNvSpPr>
          <p:nvPr/>
        </p:nvSpPr>
        <p:spPr bwMode="gray">
          <a:xfrm>
            <a:off x="238125" y="981075"/>
            <a:ext cx="5734049" cy="4980875"/>
          </a:xfrm>
          <a:custGeom>
            <a:avLst/>
            <a:gdLst>
              <a:gd name="T0" fmla="*/ 2147483647 w 4538"/>
              <a:gd name="T1" fmla="*/ 0 h 1080"/>
              <a:gd name="T2" fmla="*/ 0 w 4538"/>
              <a:gd name="T3" fmla="*/ 0 h 1080"/>
              <a:gd name="T4" fmla="*/ 2147483647 w 4538"/>
              <a:gd name="T5" fmla="*/ 2147483647 h 1080"/>
              <a:gd name="T6" fmla="*/ 0 w 4538"/>
              <a:gd name="T7" fmla="*/ 2147483647 h 1080"/>
              <a:gd name="T8" fmla="*/ 2147483647 w 4538"/>
              <a:gd name="T9" fmla="*/ 2147483647 h 1080"/>
              <a:gd name="T10" fmla="*/ 2147483647 w 4538"/>
              <a:gd name="T11" fmla="*/ 0 h 10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4538"/>
              <a:gd name="T19" fmla="*/ 0 h 1080"/>
              <a:gd name="T20" fmla="*/ 4538 w 4538"/>
              <a:gd name="T21" fmla="*/ 1080 h 10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4538" h="1080">
                <a:moveTo>
                  <a:pt x="4538" y="0"/>
                </a:moveTo>
                <a:lnTo>
                  <a:pt x="0" y="0"/>
                </a:lnTo>
                <a:lnTo>
                  <a:pt x="105" y="541"/>
                </a:lnTo>
                <a:lnTo>
                  <a:pt x="0" y="1080"/>
                </a:lnTo>
                <a:lnTo>
                  <a:pt x="4538" y="1080"/>
                </a:lnTo>
                <a:lnTo>
                  <a:pt x="4538" y="0"/>
                </a:lnTo>
              </a:path>
            </a:pathLst>
          </a:custGeom>
          <a:solidFill>
            <a:schemeClr val="bg1"/>
          </a:solidFill>
          <a:ln w="19050" cap="sq" cmpd="sng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lIns="360000" tIns="72000" rIns="108000" bIns="72000" anchor="t"/>
          <a:lstStyle/>
          <a:p>
            <a:pPr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</a:pPr>
            <a:r>
              <a:rPr lang="de-DE" dirty="0"/>
              <a:t>Potentielle Eingabe:</a:t>
            </a:r>
          </a:p>
          <a:p>
            <a:pPr marL="216000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dirty="0"/>
              <a:t>Parameter</a:t>
            </a:r>
          </a:p>
          <a:p>
            <a:pPr marL="216000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dirty="0" err="1"/>
              <a:t>Instanzvariablen</a:t>
            </a:r>
            <a:endParaRPr lang="de-DE" dirty="0"/>
          </a:p>
          <a:p>
            <a:pPr marL="216000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dirty="0"/>
              <a:t>Globale Variablen </a:t>
            </a:r>
          </a:p>
          <a:p>
            <a:pPr marL="792072" lvl="1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endParaRPr lang="de-DE" sz="2400" dirty="0"/>
          </a:p>
          <a:p>
            <a:pPr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</a:pPr>
            <a:r>
              <a:rPr lang="de-DE" dirty="0"/>
              <a:t>Potentielle Ausgabe:</a:t>
            </a:r>
          </a:p>
          <a:p>
            <a:pPr marL="216000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dirty="0"/>
              <a:t>Rückgabewert</a:t>
            </a:r>
          </a:p>
          <a:p>
            <a:pPr marL="216000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dirty="0" err="1"/>
              <a:t>Instanzvariablen</a:t>
            </a:r>
            <a:endParaRPr lang="de-DE" dirty="0"/>
          </a:p>
          <a:p>
            <a:pPr marL="216000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dirty="0"/>
              <a:t>Global Variablen</a:t>
            </a:r>
          </a:p>
          <a:p>
            <a:pPr marL="216000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dirty="0" err="1"/>
              <a:t>Exception</a:t>
            </a:r>
            <a:endParaRPr lang="de-DE" dirty="0"/>
          </a:p>
          <a:p>
            <a:pPr marL="216000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dirty="0"/>
              <a:t>Veränderliche Parameter</a:t>
            </a:r>
            <a:endParaRPr lang="en-US" sz="2400" dirty="0"/>
          </a:p>
        </p:txBody>
      </p:sp>
      <p:sp>
        <p:nvSpPr>
          <p:cNvPr id="10" name="Freeform 8"/>
          <p:cNvSpPr>
            <a:spLocks/>
          </p:cNvSpPr>
          <p:nvPr/>
        </p:nvSpPr>
        <p:spPr bwMode="gray">
          <a:xfrm>
            <a:off x="6881926" y="984688"/>
            <a:ext cx="4314073" cy="4980875"/>
          </a:xfrm>
          <a:custGeom>
            <a:avLst/>
            <a:gdLst>
              <a:gd name="T0" fmla="*/ 2147483647 w 4538"/>
              <a:gd name="T1" fmla="*/ 0 h 1080"/>
              <a:gd name="T2" fmla="*/ 0 w 4538"/>
              <a:gd name="T3" fmla="*/ 0 h 1080"/>
              <a:gd name="T4" fmla="*/ 2147483647 w 4538"/>
              <a:gd name="T5" fmla="*/ 2147483647 h 1080"/>
              <a:gd name="T6" fmla="*/ 0 w 4538"/>
              <a:gd name="T7" fmla="*/ 2147483647 h 1080"/>
              <a:gd name="T8" fmla="*/ 2147483647 w 4538"/>
              <a:gd name="T9" fmla="*/ 2147483647 h 1080"/>
              <a:gd name="T10" fmla="*/ 2147483647 w 4538"/>
              <a:gd name="T11" fmla="*/ 0 h 10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4538"/>
              <a:gd name="T19" fmla="*/ 0 h 1080"/>
              <a:gd name="T20" fmla="*/ 4538 w 4538"/>
              <a:gd name="T21" fmla="*/ 1080 h 10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4538" h="1080">
                <a:moveTo>
                  <a:pt x="4538" y="0"/>
                </a:moveTo>
                <a:lnTo>
                  <a:pt x="0" y="0"/>
                </a:lnTo>
                <a:lnTo>
                  <a:pt x="105" y="541"/>
                </a:lnTo>
                <a:lnTo>
                  <a:pt x="0" y="1080"/>
                </a:lnTo>
                <a:lnTo>
                  <a:pt x="4538" y="1080"/>
                </a:lnTo>
                <a:lnTo>
                  <a:pt x="4538" y="0"/>
                </a:lnTo>
              </a:path>
            </a:pathLst>
          </a:custGeom>
          <a:solidFill>
            <a:schemeClr val="bg1"/>
          </a:solidFill>
          <a:ln w="19050" cap="sq" cmpd="sng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lIns="360000" tIns="72000" rIns="108000" bIns="72000" anchor="t"/>
          <a:lstStyle/>
          <a:p>
            <a:pPr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</a:pPr>
            <a:r>
              <a:rPr lang="de-DE" dirty="0"/>
              <a:t>Potentielle Eingabe:</a:t>
            </a:r>
          </a:p>
          <a:p>
            <a:pPr marL="216000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dirty="0"/>
              <a:t>Unveränderliche Parameter</a:t>
            </a:r>
          </a:p>
          <a:p>
            <a:pPr marL="792072" lvl="1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endParaRPr lang="de-DE" sz="2400" dirty="0"/>
          </a:p>
          <a:p>
            <a:pPr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</a:pPr>
            <a:r>
              <a:rPr lang="de-DE" dirty="0"/>
              <a:t>Potentielle Ausgabe:</a:t>
            </a:r>
          </a:p>
          <a:p>
            <a:pPr marL="216000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dirty="0"/>
              <a:t>Unveränderlicher Rückgabewert</a:t>
            </a:r>
          </a:p>
          <a:p>
            <a:pPr marL="216000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endParaRPr lang="de-DE" sz="2400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2554" y="1785116"/>
            <a:ext cx="1952625" cy="233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979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Imperativ </a:t>
            </a:r>
            <a:r>
              <a:rPr lang="de-DE" dirty="0" err="1"/>
              <a:t>vs</a:t>
            </a:r>
            <a:r>
              <a:rPr lang="de-DE" dirty="0"/>
              <a:t> funktional: </a:t>
            </a:r>
            <a:r>
              <a:rPr lang="de-DE" dirty="0" err="1"/>
              <a:t>Seperation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CONCERNS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fontAlgn="base">
              <a:spcAft>
                <a:spcPct val="0"/>
              </a:spcAft>
            </a:pPr>
            <a:fld id="{31ED8236-F742-4994-B025-3D78EEC04644}" type="slidenum">
              <a:rPr lang="en-US" smtClean="0"/>
              <a:pPr fontAlgn="base">
                <a:spcAft>
                  <a:spcPct val="0"/>
                </a:spcAft>
              </a:pPr>
              <a:t>11</a:t>
            </a:fld>
            <a:endParaRPr lang="en-US" dirty="0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562125" y="871549"/>
            <a:ext cx="9562950" cy="3447098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altLang="de-DE" sz="18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List&lt;String&gt; </a:t>
            </a:r>
            <a:r>
              <a:rPr lang="de-DE" altLang="de-DE" sz="1800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errors</a:t>
            </a:r>
            <a:r>
              <a:rPr lang="de-DE" altLang="de-DE" sz="18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de-DE" altLang="de-DE" sz="1800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de-DE" altLang="de-DE" sz="18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altLang="de-DE" sz="1800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ArrayList</a:t>
            </a:r>
            <a:r>
              <a:rPr lang="de-DE" altLang="de-DE" sz="18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&lt;&gt;();</a:t>
            </a:r>
            <a:br>
              <a:rPr lang="de-DE" altLang="de-DE" sz="18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1800" dirty="0" err="1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de-DE" altLang="de-DE" sz="1800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altLang="de-DE" sz="1800" dirty="0" err="1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errorCount</a:t>
            </a:r>
            <a:r>
              <a:rPr lang="de-DE" altLang="de-DE" sz="1800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0;</a:t>
            </a:r>
            <a:br>
              <a:rPr lang="de-DE" altLang="de-DE" sz="18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18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FileReader</a:t>
            </a:r>
            <a:r>
              <a:rPr lang="de-DE" altLang="de-DE" sz="1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altLang="de-DE" sz="18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</a:t>
            </a:r>
            <a:r>
              <a:rPr lang="de-DE" altLang="de-DE" sz="1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de-DE" altLang="de-DE" sz="18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de-DE" altLang="de-DE" sz="1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altLang="de-DE" sz="18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FileReader</a:t>
            </a:r>
            <a:r>
              <a:rPr lang="de-DE" altLang="de-DE" sz="1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altLang="de-DE" sz="18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fileName</a:t>
            </a:r>
            <a:r>
              <a:rPr lang="de-DE" altLang="de-DE" sz="1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lang="de-DE" altLang="de-DE" sz="1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18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BufferedReader</a:t>
            </a:r>
            <a:r>
              <a:rPr lang="de-DE" altLang="de-DE" sz="1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altLang="de-DE" sz="18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</a:t>
            </a:r>
            <a:r>
              <a:rPr lang="de-DE" altLang="de-DE" sz="1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de-DE" altLang="de-DE" sz="18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de-DE" altLang="de-DE" sz="1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altLang="de-DE" sz="18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BufferedReader</a:t>
            </a:r>
            <a:r>
              <a:rPr lang="de-DE" altLang="de-DE" sz="1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altLang="de-DE" sz="18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</a:t>
            </a:r>
            <a:r>
              <a:rPr lang="de-DE" altLang="de-DE" sz="1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lang="de-DE" altLang="de-DE" sz="18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1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</a:t>
            </a:r>
            <a:r>
              <a:rPr lang="de-DE" altLang="de-DE" sz="18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line</a:t>
            </a:r>
            <a:r>
              <a:rPr lang="de-DE" altLang="de-DE" sz="1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de-DE" altLang="de-DE" sz="18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br.readLine</a:t>
            </a:r>
            <a:r>
              <a:rPr lang="de-DE" altLang="de-DE" sz="1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  <a:br>
              <a:rPr lang="de-DE" altLang="de-DE" sz="18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20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de-DE" altLang="de-DE" sz="20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de-DE" altLang="de-DE" sz="1800" dirty="0" err="1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errorCount</a:t>
            </a:r>
            <a:r>
              <a:rPr lang="de-DE" altLang="de-DE" sz="1800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 40</a:t>
            </a:r>
            <a:r>
              <a:rPr lang="de-DE" altLang="de-DE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altLang="de-DE" sz="1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&amp;&amp; </a:t>
            </a:r>
            <a:r>
              <a:rPr lang="de-DE" altLang="de-DE" sz="18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line</a:t>
            </a:r>
            <a:r>
              <a:rPr lang="de-DE" altLang="de-DE" sz="1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!= null</a:t>
            </a:r>
            <a:r>
              <a:rPr lang="de-DE" altLang="de-DE" sz="20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){</a:t>
            </a:r>
            <a:br>
              <a:rPr lang="de-DE" altLang="de-DE" sz="20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20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DE" altLang="de-DE" sz="1800" dirty="0" err="1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de-DE" altLang="de-DE" sz="1800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altLang="de-DE" sz="1800" dirty="0" err="1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line.startsWith</a:t>
            </a:r>
            <a:r>
              <a:rPr lang="de-DE" altLang="de-DE" sz="1800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("ERROR"))</a:t>
            </a:r>
            <a:r>
              <a:rPr lang="de-DE" altLang="de-DE" sz="20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lang="de-DE" altLang="de-DE" sz="20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20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de-DE" altLang="de-DE" sz="1800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errors.add</a:t>
            </a:r>
            <a:r>
              <a:rPr lang="de-DE" altLang="de-DE" sz="18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altLang="de-DE" sz="1800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line</a:t>
            </a:r>
            <a:r>
              <a:rPr lang="de-DE" altLang="de-DE" sz="18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lang="de-DE" altLang="de-DE" sz="18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de-DE" altLang="de-DE" sz="1800" dirty="0" err="1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errorCount</a:t>
            </a:r>
            <a:r>
              <a:rPr lang="de-DE" altLang="de-DE" sz="1800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++;</a:t>
            </a:r>
            <a:br>
              <a:rPr lang="de-DE" altLang="de-DE" sz="18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20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lang="de-DE" altLang="de-DE" sz="18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DE" altLang="de-DE" sz="18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line</a:t>
            </a:r>
            <a:r>
              <a:rPr lang="de-DE" altLang="de-DE" sz="1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de-DE" altLang="de-DE" sz="18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br.readLine</a:t>
            </a:r>
            <a:r>
              <a:rPr lang="de-DE" altLang="de-DE" sz="1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  <a:br>
              <a:rPr lang="de-DE" altLang="de-DE" sz="18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20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562125" y="4447260"/>
            <a:ext cx="9562950" cy="1138773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altLang="de-DE" sz="20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List&lt;String&gt; </a:t>
            </a:r>
            <a:r>
              <a:rPr lang="de-DE" altLang="de-DE" sz="20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errors</a:t>
            </a:r>
            <a:r>
              <a:rPr lang="de-DE" altLang="de-DE" sz="20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de-DE" altLang="de-DE" sz="18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Files.</a:t>
            </a:r>
            <a:r>
              <a:rPr lang="de-DE" altLang="de-DE" sz="1800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lines</a:t>
            </a:r>
            <a:r>
              <a:rPr lang="de-DE" altLang="de-DE" sz="1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altLang="de-DE" sz="18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Paths.</a:t>
            </a:r>
            <a:r>
              <a:rPr lang="de-DE" altLang="de-DE" sz="1800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</a:t>
            </a:r>
            <a:r>
              <a:rPr lang="de-DE" altLang="de-DE" sz="1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altLang="de-DE" sz="18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fileName</a:t>
            </a:r>
            <a:r>
              <a:rPr lang="de-DE" altLang="de-DE" sz="1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br>
              <a:rPr lang="de-DE" altLang="de-DE" sz="18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DE" altLang="de-DE" sz="1800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DE" altLang="de-DE" sz="1800" dirty="0" err="1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filter</a:t>
            </a:r>
            <a:r>
              <a:rPr lang="de-DE" altLang="de-DE" sz="1800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(l -&gt; </a:t>
            </a:r>
            <a:r>
              <a:rPr lang="de-DE" altLang="de-DE" sz="1800" dirty="0" err="1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l.startsWith</a:t>
            </a:r>
            <a:r>
              <a:rPr lang="de-DE" altLang="de-DE" sz="1800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("ERROR"))</a:t>
            </a:r>
            <a:br>
              <a:rPr lang="de-DE" altLang="de-DE" sz="1800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1800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.</a:t>
            </a:r>
            <a:r>
              <a:rPr lang="de-DE" altLang="de-DE" sz="1800" dirty="0" err="1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limit</a:t>
            </a:r>
            <a:r>
              <a:rPr lang="de-DE" altLang="de-DE" sz="1800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(40)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altLang="de-DE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DE" altLang="de-DE" sz="18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DE" altLang="de-DE" sz="1800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collect</a:t>
            </a:r>
            <a:r>
              <a:rPr lang="de-DE" altLang="de-DE" sz="18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altLang="de-DE" sz="1800" i="1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toList</a:t>
            </a:r>
            <a:r>
              <a:rPr lang="de-DE" altLang="de-DE" sz="18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());</a:t>
            </a:r>
            <a:endParaRPr lang="de-DE" altLang="de-DE" sz="4000" dirty="0">
              <a:solidFill>
                <a:srgbClr val="92D050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5679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Was sind persistente Datenstrukturen?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fontAlgn="base">
              <a:spcAft>
                <a:spcPct val="0"/>
              </a:spcAft>
            </a:pPr>
            <a:fld id="{31ED8236-F742-4994-B025-3D78EEC04644}" type="slidenum">
              <a:rPr lang="en-US" smtClean="0"/>
              <a:pPr fontAlgn="base">
                <a:spcAft>
                  <a:spcPct val="0"/>
                </a:spcAft>
              </a:pPr>
              <a:t>12</a:t>
            </a:fld>
            <a:endParaRPr lang="en-US" dirty="0"/>
          </a:p>
        </p:txBody>
      </p:sp>
      <p:sp>
        <p:nvSpPr>
          <p:cNvPr id="4" name="Freeform 8"/>
          <p:cNvSpPr>
            <a:spLocks/>
          </p:cNvSpPr>
          <p:nvPr/>
        </p:nvSpPr>
        <p:spPr bwMode="gray">
          <a:xfrm>
            <a:off x="238126" y="1064741"/>
            <a:ext cx="8834438" cy="3669184"/>
          </a:xfrm>
          <a:custGeom>
            <a:avLst/>
            <a:gdLst>
              <a:gd name="T0" fmla="*/ 2147483647 w 4538"/>
              <a:gd name="T1" fmla="*/ 0 h 1080"/>
              <a:gd name="T2" fmla="*/ 0 w 4538"/>
              <a:gd name="T3" fmla="*/ 0 h 1080"/>
              <a:gd name="T4" fmla="*/ 2147483647 w 4538"/>
              <a:gd name="T5" fmla="*/ 2147483647 h 1080"/>
              <a:gd name="T6" fmla="*/ 0 w 4538"/>
              <a:gd name="T7" fmla="*/ 2147483647 h 1080"/>
              <a:gd name="T8" fmla="*/ 2147483647 w 4538"/>
              <a:gd name="T9" fmla="*/ 2147483647 h 1080"/>
              <a:gd name="T10" fmla="*/ 2147483647 w 4538"/>
              <a:gd name="T11" fmla="*/ 0 h 10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4538"/>
              <a:gd name="T19" fmla="*/ 0 h 1080"/>
              <a:gd name="T20" fmla="*/ 4538 w 4538"/>
              <a:gd name="T21" fmla="*/ 1080 h 10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4538" h="1080">
                <a:moveTo>
                  <a:pt x="4538" y="0"/>
                </a:moveTo>
                <a:lnTo>
                  <a:pt x="0" y="0"/>
                </a:lnTo>
                <a:lnTo>
                  <a:pt x="105" y="541"/>
                </a:lnTo>
                <a:lnTo>
                  <a:pt x="0" y="1080"/>
                </a:lnTo>
                <a:lnTo>
                  <a:pt x="4538" y="1080"/>
                </a:lnTo>
                <a:lnTo>
                  <a:pt x="4538" y="0"/>
                </a:lnTo>
              </a:path>
            </a:pathLst>
          </a:custGeom>
          <a:solidFill>
            <a:schemeClr val="bg1"/>
          </a:solidFill>
          <a:ln w="19050" cap="sq" cmpd="sng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lIns="360000" tIns="72000" rIns="108000" bIns="72000" anchor="t"/>
          <a:lstStyle/>
          <a:p>
            <a:pPr marL="216000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sz="2400" dirty="0"/>
              <a:t>Liefert bei einer Änderung </a:t>
            </a:r>
            <a:r>
              <a:rPr lang="de-DE" dirty="0"/>
              <a:t>eine veränderte Kopie von sich selbst zurück liefert und behält ihren vorherigen Zustand</a:t>
            </a:r>
            <a:endParaRPr lang="de-DE" sz="2400" dirty="0"/>
          </a:p>
          <a:p>
            <a:pPr marL="216000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sz="2400" dirty="0"/>
              <a:t>Datenstrukturen </a:t>
            </a:r>
            <a:r>
              <a:rPr lang="de-DE" dirty="0"/>
              <a:t>können sie sich im Speicher vorgehaltene Werte teilen</a:t>
            </a:r>
            <a:endParaRPr lang="de-DE" sz="2400" dirty="0"/>
          </a:p>
          <a:p>
            <a:pPr marL="216000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endParaRPr lang="en-US" sz="2400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7237" y="4973638"/>
            <a:ext cx="2476500" cy="819150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1235" y="5002213"/>
            <a:ext cx="2476500" cy="381000"/>
          </a:xfrm>
          <a:prstGeom prst="rect">
            <a:avLst/>
          </a:prstGeom>
        </p:spPr>
      </p:pic>
      <p:sp>
        <p:nvSpPr>
          <p:cNvPr id="8" name="Pfeil: nach rechts 7"/>
          <p:cNvSpPr/>
          <p:nvPr/>
        </p:nvSpPr>
        <p:spPr bwMode="gray">
          <a:xfrm>
            <a:off x="4194494" y="4939271"/>
            <a:ext cx="935984" cy="649288"/>
          </a:xfrm>
          <a:prstGeom prst="rightArrow">
            <a:avLst/>
          </a:prstGeom>
          <a:solidFill>
            <a:schemeClr val="bg1"/>
          </a:solidFill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lIns="72000" tIns="0" rIns="72000" bIns="36000" rtlCol="0" anchor="ctr"/>
          <a:lstStyle/>
          <a:p>
            <a:pPr indent="3175" algn="ctr" defTabSz="457293" fontAlgn="base">
              <a:lnSpc>
                <a:spcPct val="104000"/>
              </a:lnSpc>
              <a:spcBef>
                <a:spcPct val="25000"/>
              </a:spcBef>
              <a:spcAft>
                <a:spcPct val="0"/>
              </a:spcAft>
              <a:buClr>
                <a:srgbClr val="E20074"/>
              </a:buClr>
              <a:buSzPct val="75000"/>
            </a:pPr>
            <a:endParaRPr lang="de-DE" sz="1800" dirty="0" err="1">
              <a:cs typeface="Arial" charset="0"/>
            </a:endParaRPr>
          </a:p>
        </p:txBody>
      </p:sp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562125" y="2905163"/>
            <a:ext cx="8410425" cy="1015663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List&lt;Integer&gt; list1 =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List.</a:t>
            </a:r>
            <a:r>
              <a:rPr kumimoji="0" lang="de-DE" altLang="de-DE" sz="20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of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List&lt;Integer&gt; list2 = list1.replace(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kumimoji="0" lang="de-DE" altLang="de-DE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9752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Funktionale PROGRAMMIERUNG mit JAVA 8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fontAlgn="base">
              <a:spcAft>
                <a:spcPct val="0"/>
              </a:spcAft>
            </a:pPr>
            <a:fld id="{31ED8236-F742-4994-B025-3D78EEC04644}" type="slidenum">
              <a:rPr lang="en-US" smtClean="0"/>
              <a:pPr fontAlgn="base">
                <a:spcAft>
                  <a:spcPct val="0"/>
                </a:spcAft>
              </a:pPr>
              <a:t>13</a:t>
            </a:fld>
            <a:endParaRPr lang="en-US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2"/>
          <a:srcRect t="16698"/>
          <a:stretch/>
        </p:blipFill>
        <p:spPr>
          <a:xfrm>
            <a:off x="5422741" y="1064741"/>
            <a:ext cx="5591334" cy="3516276"/>
          </a:xfrm>
          <a:prstGeom prst="rect">
            <a:avLst/>
          </a:prstGeom>
        </p:spPr>
      </p:pic>
      <p:sp>
        <p:nvSpPr>
          <p:cNvPr id="11" name="Freeform 8"/>
          <p:cNvSpPr>
            <a:spLocks/>
          </p:cNvSpPr>
          <p:nvPr/>
        </p:nvSpPr>
        <p:spPr bwMode="gray">
          <a:xfrm>
            <a:off x="238125" y="1064741"/>
            <a:ext cx="5429249" cy="4488334"/>
          </a:xfrm>
          <a:custGeom>
            <a:avLst/>
            <a:gdLst>
              <a:gd name="T0" fmla="*/ 2147483647 w 4538"/>
              <a:gd name="T1" fmla="*/ 0 h 1080"/>
              <a:gd name="T2" fmla="*/ 0 w 4538"/>
              <a:gd name="T3" fmla="*/ 0 h 1080"/>
              <a:gd name="T4" fmla="*/ 2147483647 w 4538"/>
              <a:gd name="T5" fmla="*/ 2147483647 h 1080"/>
              <a:gd name="T6" fmla="*/ 0 w 4538"/>
              <a:gd name="T7" fmla="*/ 2147483647 h 1080"/>
              <a:gd name="T8" fmla="*/ 2147483647 w 4538"/>
              <a:gd name="T9" fmla="*/ 2147483647 h 1080"/>
              <a:gd name="T10" fmla="*/ 2147483647 w 4538"/>
              <a:gd name="T11" fmla="*/ 0 h 10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4538"/>
              <a:gd name="T19" fmla="*/ 0 h 1080"/>
              <a:gd name="T20" fmla="*/ 4538 w 4538"/>
              <a:gd name="T21" fmla="*/ 1080 h 10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4538" h="1080">
                <a:moveTo>
                  <a:pt x="4538" y="0"/>
                </a:moveTo>
                <a:lnTo>
                  <a:pt x="0" y="0"/>
                </a:lnTo>
                <a:lnTo>
                  <a:pt x="105" y="541"/>
                </a:lnTo>
                <a:lnTo>
                  <a:pt x="0" y="1080"/>
                </a:lnTo>
                <a:lnTo>
                  <a:pt x="4538" y="1080"/>
                </a:lnTo>
                <a:lnTo>
                  <a:pt x="4538" y="0"/>
                </a:lnTo>
              </a:path>
            </a:pathLst>
          </a:custGeom>
          <a:solidFill>
            <a:schemeClr val="bg1"/>
          </a:solidFill>
          <a:ln w="19050" cap="sq" cmpd="sng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lIns="360000" tIns="72000" rIns="108000" bIns="72000" anchor="t"/>
          <a:lstStyle/>
          <a:p>
            <a:pPr marL="216000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sz="2400" dirty="0"/>
              <a:t>Java Collections API  voll mit Seiteneffekten</a:t>
            </a:r>
          </a:p>
          <a:p>
            <a:pPr marL="792072" lvl="1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sz="2400" dirty="0" err="1"/>
              <a:t>add</a:t>
            </a:r>
            <a:r>
              <a:rPr lang="de-DE" sz="2400" dirty="0"/>
              <a:t>(), </a:t>
            </a:r>
            <a:r>
              <a:rPr lang="de-DE" sz="2400" dirty="0" err="1"/>
              <a:t>remove</a:t>
            </a:r>
            <a:r>
              <a:rPr lang="de-DE" sz="2400" dirty="0"/>
              <a:t>(), </a:t>
            </a:r>
            <a:r>
              <a:rPr lang="de-DE" sz="2400" dirty="0" err="1"/>
              <a:t>clear</a:t>
            </a:r>
            <a:r>
              <a:rPr lang="de-DE" sz="2400" dirty="0"/>
              <a:t>()</a:t>
            </a:r>
          </a:p>
          <a:p>
            <a:pPr marL="216000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sz="2400" dirty="0"/>
              <a:t>Nur drei neue Datenstrukturen (Optional, Stream, </a:t>
            </a:r>
            <a:r>
              <a:rPr lang="de-DE" sz="2400" dirty="0" err="1"/>
              <a:t>CompletableFuture</a:t>
            </a:r>
            <a:r>
              <a:rPr lang="de-DE" sz="2400" dirty="0"/>
              <a:t>)</a:t>
            </a:r>
          </a:p>
          <a:p>
            <a:pPr marL="216000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sz="2400" dirty="0"/>
              <a:t>Nur funktionale Schnittstellen mit bis zu zwei Parametern (</a:t>
            </a:r>
            <a:r>
              <a:rPr lang="de-DE" sz="2400" dirty="0" err="1"/>
              <a:t>Function</a:t>
            </a:r>
            <a:r>
              <a:rPr lang="de-DE" sz="2400" dirty="0"/>
              <a:t>, </a:t>
            </a:r>
            <a:r>
              <a:rPr lang="de-DE" sz="2400" dirty="0" err="1"/>
              <a:t>BiFunction</a:t>
            </a:r>
            <a:r>
              <a:rPr lang="de-DE" sz="2400" dirty="0"/>
              <a:t>, …)</a:t>
            </a:r>
          </a:p>
          <a:p>
            <a:pPr marL="216000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sz="2400" dirty="0" err="1"/>
              <a:t>Checked</a:t>
            </a:r>
            <a:r>
              <a:rPr lang="de-DE" sz="2400" dirty="0"/>
              <a:t> </a:t>
            </a:r>
            <a:r>
              <a:rPr lang="de-DE" sz="2400" dirty="0" err="1"/>
              <a:t>exceptions</a:t>
            </a:r>
            <a:r>
              <a:rPr lang="de-DE" sz="2400" dirty="0"/>
              <a:t> in Funktionen</a:t>
            </a:r>
          </a:p>
          <a:p>
            <a:pPr marL="216000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dirty="0"/>
              <a:t>Umständliche Collection-API: </a:t>
            </a:r>
            <a:r>
              <a:rPr lang="de-DE" dirty="0" err="1"/>
              <a:t>list.stream</a:t>
            </a:r>
            <a:r>
              <a:rPr lang="de-DE" dirty="0"/>
              <a:t>().</a:t>
            </a:r>
            <a:r>
              <a:rPr lang="de-DE" dirty="0" err="1"/>
              <a:t>map</a:t>
            </a:r>
            <a:r>
              <a:rPr lang="de-DE" dirty="0"/>
              <a:t>(...).</a:t>
            </a:r>
            <a:r>
              <a:rPr lang="de-DE" dirty="0" err="1"/>
              <a:t>collect</a:t>
            </a:r>
            <a:r>
              <a:rPr lang="de-DE" dirty="0"/>
              <a:t>(</a:t>
            </a:r>
            <a:r>
              <a:rPr lang="de-DE" dirty="0" err="1"/>
              <a:t>toList</a:t>
            </a:r>
            <a:r>
              <a:rPr lang="de-DE" dirty="0"/>
              <a:t>())</a:t>
            </a:r>
          </a:p>
          <a:p>
            <a:pPr marL="216000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endParaRPr lang="de-DE" dirty="0"/>
          </a:p>
          <a:p>
            <a:pPr marL="216000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endParaRPr lang="de-DE" sz="2400" dirty="0"/>
          </a:p>
          <a:p>
            <a:pPr marL="216000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endParaRPr lang="de-DE" sz="2400" dirty="0"/>
          </a:p>
          <a:p>
            <a:pPr marL="216000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375219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JAVASLANG IST nun VAVR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fontAlgn="base">
              <a:spcAft>
                <a:spcPct val="0"/>
              </a:spcAft>
            </a:pPr>
            <a:fld id="{31ED8236-F742-4994-B025-3D78EEC04644}" type="slidenum">
              <a:rPr lang="en-US" smtClean="0"/>
              <a:pPr fontAlgn="base">
                <a:spcAft>
                  <a:spcPct val="0"/>
                </a:spcAft>
              </a:pPr>
              <a:t>14</a:t>
            </a:fld>
            <a:endParaRPr lang="en-US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912" y="887413"/>
            <a:ext cx="5830888" cy="1947425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2"/>
          <a:srcRect l="1" r="57406"/>
          <a:stretch/>
        </p:blipFill>
        <p:spPr>
          <a:xfrm rot="10800000">
            <a:off x="7886699" y="2573338"/>
            <a:ext cx="2743199" cy="2151022"/>
          </a:xfrm>
          <a:prstGeom prst="rect">
            <a:avLst/>
          </a:prstGeom>
        </p:spPr>
      </p:pic>
      <p:sp>
        <p:nvSpPr>
          <p:cNvPr id="5" name="Pfeil: nach rechts 4"/>
          <p:cNvSpPr/>
          <p:nvPr/>
        </p:nvSpPr>
        <p:spPr bwMode="gray">
          <a:xfrm rot="1982941">
            <a:off x="4540184" y="2740997"/>
            <a:ext cx="935984" cy="649288"/>
          </a:xfrm>
          <a:prstGeom prst="rightArrow">
            <a:avLst/>
          </a:prstGeom>
          <a:solidFill>
            <a:schemeClr val="bg1"/>
          </a:solidFill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lIns="72000" tIns="0" rIns="72000" bIns="36000" rtlCol="0" anchor="ctr"/>
          <a:lstStyle/>
          <a:p>
            <a:pPr indent="3175" algn="ctr" defTabSz="457293" fontAlgn="base">
              <a:lnSpc>
                <a:spcPct val="104000"/>
              </a:lnSpc>
              <a:spcBef>
                <a:spcPct val="25000"/>
              </a:spcBef>
              <a:spcAft>
                <a:spcPct val="0"/>
              </a:spcAft>
              <a:buClr>
                <a:srgbClr val="E20074"/>
              </a:buClr>
              <a:buSzPct val="75000"/>
            </a:pPr>
            <a:endParaRPr lang="de-DE" sz="1800" dirty="0" err="1">
              <a:cs typeface="Arial" charset="0"/>
            </a:endParaRPr>
          </a:p>
        </p:txBody>
      </p:sp>
      <p:pic>
        <p:nvPicPr>
          <p:cNvPr id="12" name="Grafik 11"/>
          <p:cNvPicPr>
            <a:picLocks noChangeAspect="1"/>
          </p:cNvPicPr>
          <p:nvPr/>
        </p:nvPicPr>
        <p:blipFill rotWithShape="1">
          <a:blip r:embed="rId2"/>
          <a:srcRect l="42297"/>
          <a:stretch/>
        </p:blipFill>
        <p:spPr>
          <a:xfrm rot="8605569">
            <a:off x="3895399" y="3433727"/>
            <a:ext cx="3716338" cy="2151022"/>
          </a:xfrm>
          <a:prstGeom prst="rect">
            <a:avLst/>
          </a:prstGeom>
        </p:spPr>
      </p:pic>
      <p:sp>
        <p:nvSpPr>
          <p:cNvPr id="11" name="Rechteck 10"/>
          <p:cNvSpPr/>
          <p:nvPr/>
        </p:nvSpPr>
        <p:spPr bwMode="gray">
          <a:xfrm>
            <a:off x="7600950" y="2982099"/>
            <a:ext cx="2914650" cy="1333500"/>
          </a:xfrm>
          <a:prstGeom prst="rect">
            <a:avLst/>
          </a:prstGeom>
          <a:noFill/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lIns="72000" tIns="0" rIns="72000" bIns="36000" rtlCol="0" anchor="ctr"/>
          <a:lstStyle/>
          <a:p>
            <a:pPr indent="3175" algn="ctr" defTabSz="457293" fontAlgn="base">
              <a:lnSpc>
                <a:spcPct val="104000"/>
              </a:lnSpc>
              <a:spcBef>
                <a:spcPct val="25000"/>
              </a:spcBef>
              <a:spcAft>
                <a:spcPct val="0"/>
              </a:spcAft>
              <a:buClr>
                <a:srgbClr val="E20074"/>
              </a:buClr>
              <a:buSzPct val="75000"/>
            </a:pPr>
            <a:endParaRPr lang="de-DE" sz="1800" dirty="0" err="1">
              <a:cs typeface="Arial" charset="0"/>
            </a:endParaRPr>
          </a:p>
        </p:txBody>
      </p:sp>
      <p:pic>
        <p:nvPicPr>
          <p:cNvPr id="13" name="Grafik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0497" y="412041"/>
            <a:ext cx="2910213" cy="2210859"/>
          </a:xfrm>
          <a:prstGeom prst="rect">
            <a:avLst/>
          </a:prstGeom>
        </p:spPr>
      </p:pic>
      <p:pic>
        <p:nvPicPr>
          <p:cNvPr id="15" name="Grafik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942" y="1488436"/>
            <a:ext cx="2253712" cy="726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270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Was ist VAVR?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fontAlgn="base">
              <a:spcAft>
                <a:spcPct val="0"/>
              </a:spcAft>
            </a:pPr>
            <a:fld id="{31ED8236-F742-4994-B025-3D78EEC04644}" type="slidenum">
              <a:rPr lang="en-US" smtClean="0"/>
              <a:pPr fontAlgn="base">
                <a:spcAft>
                  <a:spcPct val="0"/>
                </a:spcAft>
              </a:pPr>
              <a:t>15</a:t>
            </a:fld>
            <a:endParaRPr lang="en-US" dirty="0"/>
          </a:p>
        </p:txBody>
      </p:sp>
      <p:sp>
        <p:nvSpPr>
          <p:cNvPr id="4" name="Freeform 8"/>
          <p:cNvSpPr>
            <a:spLocks/>
          </p:cNvSpPr>
          <p:nvPr/>
        </p:nvSpPr>
        <p:spPr bwMode="gray">
          <a:xfrm>
            <a:off x="238126" y="959966"/>
            <a:ext cx="8834438" cy="3669184"/>
          </a:xfrm>
          <a:custGeom>
            <a:avLst/>
            <a:gdLst>
              <a:gd name="T0" fmla="*/ 2147483647 w 4538"/>
              <a:gd name="T1" fmla="*/ 0 h 1080"/>
              <a:gd name="T2" fmla="*/ 0 w 4538"/>
              <a:gd name="T3" fmla="*/ 0 h 1080"/>
              <a:gd name="T4" fmla="*/ 2147483647 w 4538"/>
              <a:gd name="T5" fmla="*/ 2147483647 h 1080"/>
              <a:gd name="T6" fmla="*/ 0 w 4538"/>
              <a:gd name="T7" fmla="*/ 2147483647 h 1080"/>
              <a:gd name="T8" fmla="*/ 2147483647 w 4538"/>
              <a:gd name="T9" fmla="*/ 2147483647 h 1080"/>
              <a:gd name="T10" fmla="*/ 2147483647 w 4538"/>
              <a:gd name="T11" fmla="*/ 0 h 10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4538"/>
              <a:gd name="T19" fmla="*/ 0 h 1080"/>
              <a:gd name="T20" fmla="*/ 4538 w 4538"/>
              <a:gd name="T21" fmla="*/ 1080 h 10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4538" h="1080">
                <a:moveTo>
                  <a:pt x="4538" y="0"/>
                </a:moveTo>
                <a:lnTo>
                  <a:pt x="0" y="0"/>
                </a:lnTo>
                <a:lnTo>
                  <a:pt x="105" y="541"/>
                </a:lnTo>
                <a:lnTo>
                  <a:pt x="0" y="1080"/>
                </a:lnTo>
                <a:lnTo>
                  <a:pt x="4538" y="1080"/>
                </a:lnTo>
                <a:lnTo>
                  <a:pt x="4538" y="0"/>
                </a:lnTo>
              </a:path>
            </a:pathLst>
          </a:custGeom>
          <a:solidFill>
            <a:schemeClr val="bg1"/>
          </a:solidFill>
          <a:ln w="19050" cap="sq" cmpd="sng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lIns="360000" tIns="72000" rIns="108000" bIns="72000" anchor="t"/>
          <a:lstStyle/>
          <a:p>
            <a:pPr marL="216000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sz="2400" dirty="0"/>
              <a:t>Eine Bibliothek die persistente Datenstrukturen und algebraische Datentypen für Java8 bereitstellt</a:t>
            </a:r>
          </a:p>
          <a:p>
            <a:pPr marL="216000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sz="2400" dirty="0"/>
              <a:t>Orientiert sich bei der Namensgebung an Scala</a:t>
            </a:r>
            <a:endParaRPr lang="en-US" sz="2400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00" y="2693616"/>
            <a:ext cx="10696575" cy="2517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356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VAVR: persistente Datenstrukturen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fontAlgn="base">
              <a:spcAft>
                <a:spcPct val="0"/>
              </a:spcAft>
            </a:pPr>
            <a:fld id="{31ED8236-F742-4994-B025-3D78EEC04644}" type="slidenum">
              <a:rPr lang="en-US" smtClean="0"/>
              <a:pPr fontAlgn="base">
                <a:spcAft>
                  <a:spcPct val="0"/>
                </a:spcAft>
              </a:pPr>
              <a:t>16</a:t>
            </a:fld>
            <a:endParaRPr lang="en-US" dirty="0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324000" y="1437906"/>
            <a:ext cx="10944075" cy="4832092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altLang="de-DE" sz="22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  <a:r>
              <a:rPr lang="de-DE" altLang="de-DE" sz="2200" dirty="0" err="1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stream</a:t>
            </a:r>
            <a:r>
              <a:rPr lang="de-DE" altLang="de-DE" sz="22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und </a:t>
            </a:r>
            <a:r>
              <a:rPr lang="de-DE" altLang="de-DE" sz="2200" dirty="0" err="1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collect</a:t>
            </a:r>
            <a:r>
              <a:rPr lang="de-DE" altLang="de-DE" sz="22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(…) sind nicht notwendig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List&lt;String&gt; </a:t>
            </a:r>
            <a:r>
              <a:rPr kumimoji="0" lang="de-DE" altLang="de-DE" sz="22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filterOranges</a:t>
            </a: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(List&lt;String&gt; </a:t>
            </a:r>
            <a:r>
              <a:rPr kumimoji="0" lang="de-DE" altLang="de-DE" sz="2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fruits</a:t>
            </a: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){</a:t>
            </a:r>
            <a:b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de-DE" altLang="de-DE" sz="22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sz="2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fruits</a:t>
            </a:r>
            <a:endParaRPr kumimoji="0" lang="de-DE" altLang="de-DE" sz="2200" b="0" i="0" u="none" strike="noStrike" cap="none" normalizeH="0" baseline="0" dirty="0">
              <a:ln>
                <a:noFill/>
              </a:ln>
              <a:solidFill>
                <a:srgbClr val="A9B7C6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altLang="de-DE" sz="22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de-DE" altLang="de-DE" sz="2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map</a:t>
            </a: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(String::</a:t>
            </a:r>
            <a:r>
              <a:rPr kumimoji="0" lang="de-DE" altLang="de-DE" sz="2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toUpperCase</a:t>
            </a: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	.</a:t>
            </a:r>
            <a:r>
              <a:rPr kumimoji="0" lang="de-DE" altLang="de-DE" sz="2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filter</a:t>
            </a: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2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fruit</a:t>
            </a: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-&gt; </a:t>
            </a:r>
            <a:r>
              <a:rPr kumimoji="0" lang="de-DE" altLang="de-DE" sz="2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fruit.equals</a:t>
            </a: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"ORANGE"</a:t>
            </a: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de-DE" altLang="de-DE" sz="2200" dirty="0">
              <a:solidFill>
                <a:srgbClr val="A9B7C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altLang="de-DE" sz="22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List&lt;String&gt; </a:t>
            </a:r>
            <a:r>
              <a:rPr lang="de-DE" altLang="de-DE" sz="22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fruits</a:t>
            </a:r>
            <a:r>
              <a:rPr lang="de-DE" altLang="de-DE" sz="22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de-DE" altLang="de-DE" sz="22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List.</a:t>
            </a:r>
            <a:r>
              <a:rPr lang="de-DE" altLang="de-DE" sz="2200" i="1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of</a:t>
            </a:r>
            <a:r>
              <a:rPr lang="de-DE" altLang="de-DE" sz="22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altLang="de-DE" sz="2200" dirty="0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"orange"</a:t>
            </a:r>
            <a:r>
              <a:rPr lang="de-DE" altLang="de-DE" sz="22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de-DE" altLang="de-DE" sz="2200" dirty="0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de-DE" altLang="de-DE" sz="2200" dirty="0" err="1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apple</a:t>
            </a:r>
            <a:r>
              <a:rPr lang="de-DE" altLang="de-DE" sz="2200" dirty="0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de-DE" altLang="de-DE" sz="22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de-DE" altLang="de-DE" sz="2200" dirty="0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de-DE" altLang="de-DE" sz="2200" dirty="0" err="1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lemon</a:t>
            </a:r>
            <a:r>
              <a:rPr lang="de-DE" altLang="de-DE" sz="2200" dirty="0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de-DE" altLang="de-DE" sz="22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de-DE" altLang="de-DE" sz="22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de-DE" altLang="de-DE" sz="22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22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java.util.List</a:t>
            </a:r>
            <a:r>
              <a:rPr lang="de-DE" altLang="de-DE" sz="22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&lt;String&gt; oranges = </a:t>
            </a:r>
            <a:r>
              <a:rPr lang="de-DE" altLang="de-DE" sz="22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filterOranges</a:t>
            </a:r>
            <a:r>
              <a:rPr lang="de-DE" altLang="de-DE" sz="22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altLang="de-DE" sz="22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fruits</a:t>
            </a:r>
            <a:r>
              <a:rPr lang="de-DE" altLang="de-DE" sz="22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).</a:t>
            </a:r>
            <a:r>
              <a:rPr lang="de-DE" altLang="de-DE" sz="22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toJavaList</a:t>
            </a:r>
            <a:r>
              <a:rPr lang="de-DE" altLang="de-DE" sz="22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de-DE" altLang="de-DE" sz="22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de-DE" altLang="de-DE" sz="2200" dirty="0">
              <a:solidFill>
                <a:srgbClr val="CC783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altLang="de-DE" sz="22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java.util.List</a:t>
            </a:r>
            <a:r>
              <a:rPr lang="de-DE" altLang="de-DE" sz="22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&lt;String&gt; </a:t>
            </a:r>
            <a:r>
              <a:rPr lang="de-DE" altLang="de-DE" sz="22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fruits</a:t>
            </a:r>
            <a:r>
              <a:rPr lang="de-DE" altLang="de-DE" sz="22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Arrays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altLang="de-DE" sz="22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.</a:t>
            </a:r>
            <a:r>
              <a:rPr lang="de-DE" altLang="de-DE" sz="2200" i="1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asList</a:t>
            </a:r>
            <a:r>
              <a:rPr lang="de-DE" altLang="de-DE" sz="22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altLang="de-DE" sz="2200" dirty="0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"orange"</a:t>
            </a:r>
            <a:r>
              <a:rPr lang="de-DE" altLang="de-DE" sz="22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de-DE" altLang="de-DE" sz="2200" dirty="0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de-DE" altLang="de-DE" sz="2200" dirty="0" err="1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apple</a:t>
            </a:r>
            <a:r>
              <a:rPr lang="de-DE" altLang="de-DE" sz="2200" dirty="0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de-DE" altLang="de-DE" sz="22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de-DE" altLang="de-DE" sz="2200" dirty="0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de-DE" altLang="de-DE" sz="2200" dirty="0" err="1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lemon</a:t>
            </a:r>
            <a:r>
              <a:rPr lang="de-DE" altLang="de-DE" sz="2200" dirty="0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de-DE" altLang="de-DE" sz="22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de-DE" altLang="de-DE" sz="22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de-DE" altLang="de-DE" sz="22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22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List&lt;String&gt; oranges = </a:t>
            </a:r>
            <a:r>
              <a:rPr lang="de-DE" altLang="de-DE" sz="22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filterOranges</a:t>
            </a:r>
            <a:r>
              <a:rPr lang="de-DE" altLang="de-DE" sz="22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altLang="de-DE" sz="22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List.</a:t>
            </a:r>
            <a:r>
              <a:rPr lang="de-DE" altLang="de-DE" sz="2200" i="1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ofAll</a:t>
            </a:r>
            <a:r>
              <a:rPr lang="de-DE" altLang="de-DE" sz="22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altLang="de-DE" sz="22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fruits</a:t>
            </a:r>
            <a:r>
              <a:rPr lang="de-DE" altLang="de-DE" sz="22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r>
              <a:rPr lang="de-DE" altLang="de-DE" sz="22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kumimoji="0" lang="de-DE" altLang="de-DE" sz="2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Freeform 8"/>
          <p:cNvSpPr>
            <a:spLocks/>
          </p:cNvSpPr>
          <p:nvPr/>
        </p:nvSpPr>
        <p:spPr bwMode="gray">
          <a:xfrm>
            <a:off x="123826" y="756000"/>
            <a:ext cx="10182224" cy="491355"/>
          </a:xfrm>
          <a:custGeom>
            <a:avLst/>
            <a:gdLst>
              <a:gd name="T0" fmla="*/ 2147483647 w 4538"/>
              <a:gd name="T1" fmla="*/ 0 h 1080"/>
              <a:gd name="T2" fmla="*/ 0 w 4538"/>
              <a:gd name="T3" fmla="*/ 0 h 1080"/>
              <a:gd name="T4" fmla="*/ 2147483647 w 4538"/>
              <a:gd name="T5" fmla="*/ 2147483647 h 1080"/>
              <a:gd name="T6" fmla="*/ 0 w 4538"/>
              <a:gd name="T7" fmla="*/ 2147483647 h 1080"/>
              <a:gd name="T8" fmla="*/ 2147483647 w 4538"/>
              <a:gd name="T9" fmla="*/ 2147483647 h 1080"/>
              <a:gd name="T10" fmla="*/ 2147483647 w 4538"/>
              <a:gd name="T11" fmla="*/ 0 h 10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4538"/>
              <a:gd name="T19" fmla="*/ 0 h 1080"/>
              <a:gd name="T20" fmla="*/ 4538 w 4538"/>
              <a:gd name="T21" fmla="*/ 1080 h 10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4538" h="1080">
                <a:moveTo>
                  <a:pt x="4538" y="0"/>
                </a:moveTo>
                <a:lnTo>
                  <a:pt x="0" y="0"/>
                </a:lnTo>
                <a:lnTo>
                  <a:pt x="105" y="541"/>
                </a:lnTo>
                <a:lnTo>
                  <a:pt x="0" y="1080"/>
                </a:lnTo>
                <a:lnTo>
                  <a:pt x="4538" y="1080"/>
                </a:lnTo>
                <a:lnTo>
                  <a:pt x="4538" y="0"/>
                </a:lnTo>
              </a:path>
            </a:pathLst>
          </a:custGeom>
          <a:solidFill>
            <a:schemeClr val="bg1"/>
          </a:solidFill>
          <a:ln w="19050" cap="sq" cmpd="sng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lIns="360000" tIns="72000" rIns="108000" bIns="72000" anchor="t"/>
          <a:lstStyle/>
          <a:p>
            <a:pPr marL="216000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sz="2400" dirty="0"/>
              <a:t>Die Datenstrukturen können beliebig konvertiert werden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9793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VAVR: persistente Datenstrukturen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fontAlgn="base">
              <a:spcAft>
                <a:spcPct val="0"/>
              </a:spcAft>
            </a:pPr>
            <a:fld id="{31ED8236-F742-4994-B025-3D78EEC04644}" type="slidenum">
              <a:rPr lang="en-US" smtClean="0"/>
              <a:pPr fontAlgn="base">
                <a:spcAft>
                  <a:spcPct val="0"/>
                </a:spcAft>
              </a:pPr>
              <a:t>17</a:t>
            </a:fld>
            <a:endParaRPr 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94625" y="724746"/>
            <a:ext cx="11102025" cy="5586145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altLang="de-DE" sz="21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Java9 Factory Methode zur Initialisierung</a:t>
            </a:r>
            <a:endParaRPr kumimoji="0" lang="de-DE" altLang="de-DE" sz="2100" b="0" i="0" u="none" strike="noStrike" cap="none" normalizeH="0" baseline="0" dirty="0">
              <a:ln>
                <a:noFill/>
              </a:ln>
              <a:solidFill>
                <a:srgbClr val="A9B7C6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2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Map</a:t>
            </a:r>
            <a:r>
              <a:rPr kumimoji="0" lang="de-DE" altLang="de-DE" sz="2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&lt;String</a:t>
            </a:r>
            <a:r>
              <a:rPr kumimoji="0" lang="de-DE" altLang="de-DE" sz="2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de-DE" altLang="de-DE" sz="2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MonetaryAmount</a:t>
            </a:r>
            <a:r>
              <a:rPr kumimoji="0" lang="de-DE" altLang="de-DE" sz="2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kumimoji="0" lang="de-DE" altLang="de-DE" sz="2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prices</a:t>
            </a:r>
            <a:r>
              <a:rPr kumimoji="0" lang="de-DE" altLang="de-DE" sz="2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de-DE" altLang="de-DE" sz="2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HashMap.</a:t>
            </a:r>
            <a:r>
              <a:rPr kumimoji="0" lang="de-DE" altLang="de-DE" sz="21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of</a:t>
            </a:r>
            <a:r>
              <a:rPr kumimoji="0" lang="de-DE" altLang="de-DE" sz="2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br>
              <a:rPr kumimoji="0" lang="de-DE" altLang="de-DE" sz="2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de-DE" altLang="de-DE" sz="2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"orange"</a:t>
            </a:r>
            <a:r>
              <a:rPr kumimoji="0" lang="de-DE" altLang="de-DE" sz="2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de-DE" altLang="de-DE" sz="2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Money.</a:t>
            </a:r>
            <a:r>
              <a:rPr kumimoji="0" lang="de-DE" altLang="de-DE" sz="21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of</a:t>
            </a:r>
            <a:r>
              <a:rPr kumimoji="0" lang="de-DE" altLang="de-DE" sz="2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21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kumimoji="0" lang="de-DE" altLang="de-DE" sz="2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de-DE" altLang="de-DE" sz="2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"EUR"</a:t>
            </a:r>
            <a:r>
              <a:rPr kumimoji="0" lang="de-DE" altLang="de-DE" sz="2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de-DE" altLang="de-DE" sz="2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kumimoji="0" lang="de-DE" altLang="de-DE" sz="2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de-DE" altLang="de-DE" sz="2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de-DE" altLang="de-DE" sz="21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apple</a:t>
            </a:r>
            <a:r>
              <a:rPr kumimoji="0" lang="de-DE" altLang="de-DE" sz="2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de-DE" altLang="de-DE" sz="2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de-DE" altLang="de-DE" sz="2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Money.</a:t>
            </a:r>
            <a:r>
              <a:rPr kumimoji="0" lang="de-DE" altLang="de-DE" sz="21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of</a:t>
            </a:r>
            <a:r>
              <a:rPr kumimoji="0" lang="de-DE" altLang="de-DE" sz="2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21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1.50</a:t>
            </a:r>
            <a:r>
              <a:rPr kumimoji="0" lang="de-DE" altLang="de-DE" sz="2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de-DE" altLang="de-DE" sz="2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"EUR"</a:t>
            </a:r>
            <a:r>
              <a:rPr kumimoji="0" lang="de-DE" altLang="de-DE" sz="2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de-DE" altLang="de-DE" sz="2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kumimoji="0" lang="de-DE" altLang="de-DE" sz="2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de-DE" altLang="de-DE" sz="2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de-DE" altLang="de-DE" sz="21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lemon</a:t>
            </a:r>
            <a:r>
              <a:rPr kumimoji="0" lang="de-DE" altLang="de-DE" sz="2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de-DE" altLang="de-DE" sz="2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de-DE" altLang="de-DE" sz="2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Money.</a:t>
            </a:r>
            <a:r>
              <a:rPr kumimoji="0" lang="de-DE" altLang="de-DE" sz="21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of</a:t>
            </a:r>
            <a:r>
              <a:rPr kumimoji="0" lang="de-DE" altLang="de-DE" sz="2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21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kumimoji="0" lang="de-DE" altLang="de-DE" sz="2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de-DE" altLang="de-DE" sz="2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"EUR"</a:t>
            </a:r>
            <a:r>
              <a:rPr kumimoji="0" lang="de-DE" altLang="de-DE" sz="2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r>
              <a:rPr kumimoji="0" lang="de-DE" altLang="de-DE" sz="2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altLang="de-DE" sz="2100" b="0" i="0" u="none" strike="noStrike" cap="none" normalizeH="0" baseline="0" dirty="0">
              <a:ln>
                <a:noFill/>
              </a:ln>
              <a:solidFill>
                <a:srgbClr val="CC7832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altLang="de-DE" sz="21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Option ist in die API integriert</a:t>
            </a:r>
            <a:br>
              <a:rPr kumimoji="0" lang="de-DE" altLang="de-DE" sz="2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Option&lt;</a:t>
            </a:r>
            <a:r>
              <a:rPr kumimoji="0" lang="de-DE" altLang="de-DE" sz="2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MonetaryAmount</a:t>
            </a:r>
            <a:r>
              <a:rPr kumimoji="0" lang="de-DE" altLang="de-DE" sz="2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kumimoji="0" lang="de-DE" altLang="de-DE" sz="2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peachPrice</a:t>
            </a:r>
            <a:r>
              <a:rPr kumimoji="0" lang="de-DE" altLang="de-DE" sz="2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de-DE" altLang="de-DE" sz="2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prices.get</a:t>
            </a:r>
            <a:r>
              <a:rPr kumimoji="0" lang="de-DE" altLang="de-DE" sz="2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2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de-DE" altLang="de-DE" sz="21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peach</a:t>
            </a:r>
            <a:r>
              <a:rPr kumimoji="0" lang="de-DE" altLang="de-DE" sz="2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de-DE" altLang="de-DE" sz="2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de-DE" altLang="de-DE" sz="2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de-DE" altLang="de-DE" sz="2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de-DE" altLang="de-DE" sz="2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Map</a:t>
            </a:r>
            <a:r>
              <a:rPr kumimoji="0" lang="de-DE" altLang="de-DE" sz="2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&lt;String</a:t>
            </a:r>
            <a:r>
              <a:rPr kumimoji="0" lang="de-DE" altLang="de-DE" sz="2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de-DE" altLang="de-DE" sz="2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MonetaryAmount</a:t>
            </a:r>
            <a:r>
              <a:rPr kumimoji="0" lang="de-DE" altLang="de-DE" sz="2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kumimoji="0" lang="de-DE" altLang="de-DE" sz="2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doubledPrices</a:t>
            </a:r>
            <a:r>
              <a:rPr kumimoji="0" lang="de-DE" altLang="de-DE" sz="2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de-DE" altLang="de-DE" sz="2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prices</a:t>
            </a:r>
            <a:endParaRPr kumimoji="0" lang="de-DE" altLang="de-DE" sz="2100" b="0" i="0" u="none" strike="noStrike" cap="none" normalizeH="0" baseline="0" dirty="0">
              <a:ln>
                <a:noFill/>
              </a:ln>
              <a:solidFill>
                <a:srgbClr val="A9B7C6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altLang="de-DE" sz="21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kumimoji="0" lang="de-DE" altLang="de-DE" sz="2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de-DE" altLang="de-DE" sz="2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mapValues</a:t>
            </a:r>
            <a:r>
              <a:rPr kumimoji="0" lang="de-DE" altLang="de-DE" sz="2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2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price</a:t>
            </a:r>
            <a:r>
              <a:rPr kumimoji="0" lang="de-DE" altLang="de-DE" sz="2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-&gt; </a:t>
            </a:r>
            <a:r>
              <a:rPr kumimoji="0" lang="de-DE" altLang="de-DE" sz="2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price.multiply</a:t>
            </a:r>
            <a:r>
              <a:rPr kumimoji="0" lang="de-DE" altLang="de-DE" sz="2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21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kumimoji="0" lang="de-DE" altLang="de-DE" sz="2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r>
              <a:rPr kumimoji="0" lang="de-DE" altLang="de-DE" sz="2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de-DE" altLang="de-DE" sz="2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de-DE" altLang="de-DE" sz="2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MonetaryAmount</a:t>
            </a:r>
            <a:r>
              <a:rPr kumimoji="0" lang="de-DE" altLang="de-DE" sz="2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sz="2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price</a:t>
            </a:r>
            <a:r>
              <a:rPr kumimoji="0" lang="de-DE" altLang="de-DE" sz="2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de-DE" altLang="de-DE" sz="2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List.</a:t>
            </a:r>
            <a:r>
              <a:rPr kumimoji="0" lang="de-DE" altLang="de-DE" sz="21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of</a:t>
            </a:r>
            <a:r>
              <a:rPr kumimoji="0" lang="de-DE" altLang="de-DE" sz="2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2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"orange"</a:t>
            </a:r>
            <a:r>
              <a:rPr kumimoji="0" lang="de-DE" altLang="de-DE" sz="2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de-DE" altLang="de-DE" sz="2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"orange"</a:t>
            </a:r>
            <a:r>
              <a:rPr kumimoji="0" lang="de-DE" altLang="de-DE" sz="2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de-DE" altLang="de-DE" sz="2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de-DE" altLang="de-DE" sz="21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apple</a:t>
            </a:r>
            <a:r>
              <a:rPr kumimoji="0" lang="de-DE" altLang="de-DE" sz="2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de-DE" altLang="de-DE" sz="2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de-DE" altLang="de-DE" sz="2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.</a:t>
            </a:r>
            <a:r>
              <a:rPr kumimoji="0" lang="de-DE" altLang="de-DE" sz="2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map</a:t>
            </a:r>
            <a:r>
              <a:rPr kumimoji="0" lang="de-DE" altLang="de-DE" sz="2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2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doubledPrices</a:t>
            </a:r>
            <a:r>
              <a:rPr kumimoji="0" lang="de-DE" altLang="de-DE" sz="2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de-DE" altLang="de-DE" sz="2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.</a:t>
            </a:r>
            <a:r>
              <a:rPr kumimoji="0" lang="de-DE" altLang="de-DE" sz="2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reduce</a:t>
            </a:r>
            <a:r>
              <a:rPr kumimoji="0" lang="de-DE" altLang="de-DE" sz="2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2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MonetaryAmount</a:t>
            </a:r>
            <a:r>
              <a:rPr kumimoji="0" lang="de-DE" altLang="de-DE" sz="2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kumimoji="0" lang="de-DE" altLang="de-DE" sz="2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add</a:t>
            </a:r>
            <a:r>
              <a:rPr kumimoji="0" lang="de-DE" altLang="de-DE" sz="2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de-DE" altLang="de-DE" sz="2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de-DE" altLang="de-DE" sz="2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1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then</a:t>
            </a:r>
            <a:r>
              <a:rPr kumimoji="0" lang="de-DE" altLang="de-DE" sz="2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2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price</a:t>
            </a:r>
            <a:r>
              <a:rPr kumimoji="0" lang="de-DE" altLang="de-DE" sz="2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).</a:t>
            </a:r>
            <a:r>
              <a:rPr kumimoji="0" lang="de-DE" altLang="de-DE" sz="2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isEqualTo</a:t>
            </a:r>
            <a:r>
              <a:rPr kumimoji="0" lang="de-DE" altLang="de-DE" sz="2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2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Money.</a:t>
            </a:r>
            <a:r>
              <a:rPr kumimoji="0" lang="de-DE" altLang="de-DE" sz="21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of</a:t>
            </a:r>
            <a:r>
              <a:rPr kumimoji="0" lang="de-DE" altLang="de-DE" sz="2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21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11</a:t>
            </a:r>
            <a:r>
              <a:rPr kumimoji="0" lang="de-DE" altLang="de-DE" sz="2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de-DE" altLang="de-DE" sz="2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"EUR"</a:t>
            </a:r>
            <a:r>
              <a:rPr kumimoji="0" lang="de-DE" altLang="de-DE" sz="2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r>
              <a:rPr kumimoji="0" lang="de-DE" altLang="de-DE" sz="2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kumimoji="0" lang="de-DE" altLang="de-DE" sz="2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9792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VAVR: persistente Datenstrukturen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fontAlgn="base">
              <a:spcAft>
                <a:spcPct val="0"/>
              </a:spcAft>
            </a:pPr>
            <a:fld id="{31ED8236-F742-4994-B025-3D78EEC04644}" type="slidenum">
              <a:rPr lang="en-US" smtClean="0"/>
              <a:pPr fontAlgn="base">
                <a:spcAft>
                  <a:spcPct val="0"/>
                </a:spcAft>
              </a:pPr>
              <a:t>18</a:t>
            </a:fld>
            <a:endParaRPr lang="en-US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4539" y="854074"/>
            <a:ext cx="4432840" cy="4809601"/>
          </a:xfrm>
          <a:prstGeom prst="rect">
            <a:avLst/>
          </a:prstGeom>
        </p:spPr>
      </p:pic>
      <p:sp>
        <p:nvSpPr>
          <p:cNvPr id="9" name="Sprechblase: oval 8"/>
          <p:cNvSpPr/>
          <p:nvPr/>
        </p:nvSpPr>
        <p:spPr bwMode="gray">
          <a:xfrm>
            <a:off x="6817917" y="1013592"/>
            <a:ext cx="3800159" cy="1373362"/>
          </a:xfrm>
          <a:prstGeom prst="wedgeEllipseCallout">
            <a:avLst/>
          </a:prstGeom>
          <a:solidFill>
            <a:schemeClr val="bg1"/>
          </a:solidFill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lIns="72000" tIns="0" rIns="72000" bIns="36000" rtlCol="0" anchor="ctr"/>
          <a:lstStyle/>
          <a:p>
            <a:pPr indent="3175" algn="ctr" defTabSz="457293" fontAlgn="base">
              <a:lnSpc>
                <a:spcPct val="104000"/>
              </a:lnSpc>
              <a:spcBef>
                <a:spcPct val="25000"/>
              </a:spcBef>
              <a:spcAft>
                <a:spcPct val="0"/>
              </a:spcAft>
              <a:buClr>
                <a:srgbClr val="E20074"/>
              </a:buClr>
              <a:buSzPct val="75000"/>
            </a:pPr>
            <a:endParaRPr lang="de-DE" sz="1800" dirty="0" err="1">
              <a:cs typeface="Arial" charset="0"/>
            </a:endParaRPr>
          </a:p>
        </p:txBody>
      </p:sp>
      <p:sp>
        <p:nvSpPr>
          <p:cNvPr id="7" name="Freeform 8"/>
          <p:cNvSpPr>
            <a:spLocks/>
          </p:cNvSpPr>
          <p:nvPr/>
        </p:nvSpPr>
        <p:spPr bwMode="gray">
          <a:xfrm>
            <a:off x="7445031" y="1200916"/>
            <a:ext cx="2323771" cy="997576"/>
          </a:xfrm>
          <a:custGeom>
            <a:avLst/>
            <a:gdLst>
              <a:gd name="T0" fmla="*/ 2147483647 w 4538"/>
              <a:gd name="T1" fmla="*/ 0 h 1080"/>
              <a:gd name="T2" fmla="*/ 0 w 4538"/>
              <a:gd name="T3" fmla="*/ 0 h 1080"/>
              <a:gd name="T4" fmla="*/ 2147483647 w 4538"/>
              <a:gd name="T5" fmla="*/ 2147483647 h 1080"/>
              <a:gd name="T6" fmla="*/ 0 w 4538"/>
              <a:gd name="T7" fmla="*/ 2147483647 h 1080"/>
              <a:gd name="T8" fmla="*/ 2147483647 w 4538"/>
              <a:gd name="T9" fmla="*/ 2147483647 h 1080"/>
              <a:gd name="T10" fmla="*/ 2147483647 w 4538"/>
              <a:gd name="T11" fmla="*/ 0 h 10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4538"/>
              <a:gd name="T19" fmla="*/ 0 h 1080"/>
              <a:gd name="T20" fmla="*/ 4538 w 4538"/>
              <a:gd name="T21" fmla="*/ 1080 h 10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4538" h="1080">
                <a:moveTo>
                  <a:pt x="4538" y="0"/>
                </a:moveTo>
                <a:lnTo>
                  <a:pt x="0" y="0"/>
                </a:lnTo>
                <a:lnTo>
                  <a:pt x="105" y="541"/>
                </a:lnTo>
                <a:lnTo>
                  <a:pt x="0" y="1080"/>
                </a:lnTo>
                <a:lnTo>
                  <a:pt x="4538" y="1080"/>
                </a:lnTo>
                <a:lnTo>
                  <a:pt x="4538" y="0"/>
                </a:lnTo>
              </a:path>
            </a:pathLst>
          </a:custGeom>
          <a:solidFill>
            <a:schemeClr val="bg1"/>
          </a:solidFill>
          <a:ln w="19050" cap="sq" cmpd="sng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lIns="360000" tIns="72000" rIns="108000" bIns="72000" anchor="t"/>
          <a:lstStyle/>
          <a:p>
            <a:pPr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</a:pPr>
            <a:r>
              <a:rPr lang="de-DE" sz="6600" dirty="0"/>
              <a:t>OMG!</a:t>
            </a:r>
          </a:p>
          <a:p>
            <a:pPr marL="216000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endParaRPr lang="de-DE" sz="2400" dirty="0"/>
          </a:p>
          <a:p>
            <a:pPr marL="216000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endParaRPr lang="de-DE" sz="2400" dirty="0"/>
          </a:p>
          <a:p>
            <a:pPr marL="216000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endParaRPr lang="en-US" sz="2400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7500" y="2706196"/>
            <a:ext cx="1771650" cy="258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314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VAVR: </a:t>
            </a:r>
            <a:r>
              <a:rPr lang="de-DE" dirty="0" err="1"/>
              <a:t>Currying</a:t>
            </a:r>
            <a:br>
              <a:rPr lang="de-DE" dirty="0"/>
            </a:b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fontAlgn="base">
              <a:spcAft>
                <a:spcPct val="0"/>
              </a:spcAft>
            </a:pPr>
            <a:fld id="{31ED8236-F742-4994-B025-3D78EEC04644}" type="slidenum">
              <a:rPr lang="en-US" smtClean="0"/>
              <a:pPr fontAlgn="base">
                <a:spcAft>
                  <a:spcPct val="0"/>
                </a:spcAft>
              </a:pPr>
              <a:t>19</a:t>
            </a:fld>
            <a:endParaRPr lang="en-US" dirty="0"/>
          </a:p>
        </p:txBody>
      </p:sp>
      <p:sp>
        <p:nvSpPr>
          <p:cNvPr id="9" name="Freeform 8"/>
          <p:cNvSpPr>
            <a:spLocks/>
          </p:cNvSpPr>
          <p:nvPr/>
        </p:nvSpPr>
        <p:spPr bwMode="gray">
          <a:xfrm>
            <a:off x="66675" y="756000"/>
            <a:ext cx="9677399" cy="2720625"/>
          </a:xfrm>
          <a:custGeom>
            <a:avLst/>
            <a:gdLst>
              <a:gd name="T0" fmla="*/ 2147483647 w 4538"/>
              <a:gd name="T1" fmla="*/ 0 h 1080"/>
              <a:gd name="T2" fmla="*/ 0 w 4538"/>
              <a:gd name="T3" fmla="*/ 0 h 1080"/>
              <a:gd name="T4" fmla="*/ 2147483647 w 4538"/>
              <a:gd name="T5" fmla="*/ 2147483647 h 1080"/>
              <a:gd name="T6" fmla="*/ 0 w 4538"/>
              <a:gd name="T7" fmla="*/ 2147483647 h 1080"/>
              <a:gd name="T8" fmla="*/ 2147483647 w 4538"/>
              <a:gd name="T9" fmla="*/ 2147483647 h 1080"/>
              <a:gd name="T10" fmla="*/ 2147483647 w 4538"/>
              <a:gd name="T11" fmla="*/ 0 h 10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4538"/>
              <a:gd name="T19" fmla="*/ 0 h 1080"/>
              <a:gd name="T20" fmla="*/ 4538 w 4538"/>
              <a:gd name="T21" fmla="*/ 1080 h 10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4538" h="1080">
                <a:moveTo>
                  <a:pt x="4538" y="0"/>
                </a:moveTo>
                <a:lnTo>
                  <a:pt x="0" y="0"/>
                </a:lnTo>
                <a:lnTo>
                  <a:pt x="105" y="541"/>
                </a:lnTo>
                <a:lnTo>
                  <a:pt x="0" y="1080"/>
                </a:lnTo>
                <a:lnTo>
                  <a:pt x="4538" y="1080"/>
                </a:lnTo>
                <a:lnTo>
                  <a:pt x="4538" y="0"/>
                </a:lnTo>
              </a:path>
            </a:pathLst>
          </a:custGeom>
          <a:solidFill>
            <a:schemeClr val="bg1"/>
          </a:solidFill>
          <a:ln w="19050" cap="sq" cmpd="sng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lIns="360000" tIns="72000" rIns="108000" bIns="72000" anchor="t"/>
          <a:lstStyle/>
          <a:p>
            <a:pPr marL="216000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dirty="0"/>
              <a:t>Erlaubt die partielle Anwendung einer Funktion durch das Umwandeln einer Funktion mit N Argumenten in eine modifizierte Funktion mit N-1 Argumenten</a:t>
            </a:r>
          </a:p>
          <a:p>
            <a:pPr marL="216000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dirty="0"/>
              <a:t>Eine Funktion mit zwei Argumenten f: A1 x A2 → B wird in eine modifizierte Funktion mit einem Argument f’: A1 → (A2 → B) umgewandelt</a:t>
            </a:r>
          </a:p>
          <a:p>
            <a:pPr marL="216000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dirty="0"/>
              <a:t>Das Festsetzen von einem oder mehreren Parametern erfolgt von links nach rechts</a:t>
            </a:r>
            <a:endParaRPr lang="en-US" sz="2400" dirty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344962" y="3197614"/>
            <a:ext cx="10486551" cy="1785104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Function2&lt;Integer</a:t>
            </a: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Integer</a:t>
            </a: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Integer&gt; </a:t>
            </a:r>
            <a:r>
              <a:rPr kumimoji="0" lang="de-DE" altLang="de-DE" sz="2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sum</a:t>
            </a: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(a</a:t>
            </a: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b) -&gt; a + b</a:t>
            </a: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22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Parameter a wird mit 2 festgesetzt</a:t>
            </a:r>
            <a:b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Function1&lt;Integer</a:t>
            </a: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Integer&gt; add2 = </a:t>
            </a:r>
            <a:r>
              <a:rPr kumimoji="0" lang="de-DE" altLang="de-DE" sz="2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sum.curried</a:t>
            </a: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().</a:t>
            </a:r>
            <a:r>
              <a:rPr kumimoji="0" lang="de-DE" altLang="de-DE" sz="2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apply</a:t>
            </a: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2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then</a:t>
            </a: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(add2.apply(</a:t>
            </a: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)).</a:t>
            </a:r>
            <a:r>
              <a:rPr kumimoji="0" lang="de-DE" altLang="de-DE" sz="2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isEqualTo</a:t>
            </a: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kumimoji="0" lang="de-DE" altLang="de-DE" sz="2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6339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Über mich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fontAlgn="base">
              <a:spcAft>
                <a:spcPct val="0"/>
              </a:spcAft>
            </a:pPr>
            <a:fld id="{31ED8236-F742-4994-B025-3D78EEC04644}" type="slidenum">
              <a:rPr lang="en-US" smtClean="0"/>
              <a:pPr fontAlgn="base">
                <a:spcAft>
                  <a:spcPct val="0"/>
                </a:spcAft>
              </a:pPr>
              <a:t>2</a:t>
            </a:fld>
            <a:endParaRPr lang="en-US" dirty="0"/>
          </a:p>
        </p:txBody>
      </p:sp>
      <p:sp>
        <p:nvSpPr>
          <p:cNvPr id="13" name="Freeform 8"/>
          <p:cNvSpPr>
            <a:spLocks/>
          </p:cNvSpPr>
          <p:nvPr/>
        </p:nvSpPr>
        <p:spPr bwMode="gray">
          <a:xfrm>
            <a:off x="2781300" y="759941"/>
            <a:ext cx="6291263" cy="3133355"/>
          </a:xfrm>
          <a:custGeom>
            <a:avLst/>
            <a:gdLst>
              <a:gd name="T0" fmla="*/ 2147483647 w 4538"/>
              <a:gd name="T1" fmla="*/ 0 h 1080"/>
              <a:gd name="T2" fmla="*/ 0 w 4538"/>
              <a:gd name="T3" fmla="*/ 0 h 1080"/>
              <a:gd name="T4" fmla="*/ 2147483647 w 4538"/>
              <a:gd name="T5" fmla="*/ 2147483647 h 1080"/>
              <a:gd name="T6" fmla="*/ 0 w 4538"/>
              <a:gd name="T7" fmla="*/ 2147483647 h 1080"/>
              <a:gd name="T8" fmla="*/ 2147483647 w 4538"/>
              <a:gd name="T9" fmla="*/ 2147483647 h 1080"/>
              <a:gd name="T10" fmla="*/ 2147483647 w 4538"/>
              <a:gd name="T11" fmla="*/ 0 h 10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4538"/>
              <a:gd name="T19" fmla="*/ 0 h 1080"/>
              <a:gd name="T20" fmla="*/ 4538 w 4538"/>
              <a:gd name="T21" fmla="*/ 1080 h 10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4538" h="1080">
                <a:moveTo>
                  <a:pt x="4538" y="0"/>
                </a:moveTo>
                <a:lnTo>
                  <a:pt x="0" y="0"/>
                </a:lnTo>
                <a:lnTo>
                  <a:pt x="105" y="541"/>
                </a:lnTo>
                <a:lnTo>
                  <a:pt x="0" y="1080"/>
                </a:lnTo>
                <a:lnTo>
                  <a:pt x="4538" y="1080"/>
                </a:lnTo>
                <a:lnTo>
                  <a:pt x="4538" y="0"/>
                </a:lnTo>
              </a:path>
            </a:pathLst>
          </a:custGeom>
          <a:solidFill>
            <a:schemeClr val="bg1"/>
          </a:solidFill>
          <a:ln w="19050" cap="sq" cmpd="sng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lIns="360000" tIns="72000" rIns="108000" bIns="72000" anchor="t"/>
          <a:lstStyle/>
          <a:p>
            <a:pPr marL="216000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en-US" sz="2400" dirty="0"/>
              <a:t>Software </a:t>
            </a:r>
            <a:r>
              <a:rPr lang="en-US" sz="2400" dirty="0" err="1"/>
              <a:t>Architekt</a:t>
            </a:r>
            <a:r>
              <a:rPr lang="en-US" sz="2400" dirty="0"/>
              <a:t> </a:t>
            </a:r>
          </a:p>
          <a:p>
            <a:pPr marL="216000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en-US" sz="2400" dirty="0"/>
              <a:t>Deutsche Telekom – Connected Home (</a:t>
            </a:r>
            <a:r>
              <a:rPr lang="en-US" sz="2400" dirty="0" err="1"/>
              <a:t>Qivicon</a:t>
            </a:r>
            <a:r>
              <a:rPr lang="en-US" sz="2400" dirty="0"/>
              <a:t>)</a:t>
            </a:r>
          </a:p>
          <a:p>
            <a:pPr marL="216000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en-US" sz="2400" dirty="0" err="1"/>
              <a:t>Ersteller</a:t>
            </a:r>
            <a:r>
              <a:rPr lang="en-US" sz="2400" dirty="0"/>
              <a:t> von Swagger2Markup und Resilience4j</a:t>
            </a:r>
          </a:p>
          <a:p>
            <a:pPr marL="216000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en-US" sz="2400" dirty="0" err="1"/>
              <a:t>Vavr</a:t>
            </a:r>
            <a:r>
              <a:rPr lang="en-US" sz="2400" dirty="0"/>
              <a:t>- Contributor</a:t>
            </a:r>
          </a:p>
          <a:p>
            <a:pPr marL="216000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en-US" sz="2400" dirty="0"/>
              <a:t>Twitter: @</a:t>
            </a:r>
            <a:r>
              <a:rPr lang="en-US" sz="2400" dirty="0" err="1"/>
              <a:t>rbrtwnklr</a:t>
            </a:r>
            <a:endParaRPr lang="en-US" sz="2400" dirty="0"/>
          </a:p>
          <a:p>
            <a:pPr marL="216000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en-US" sz="2400" dirty="0"/>
              <a:t>GitHub: </a:t>
            </a:r>
            <a:r>
              <a:rPr lang="en-US" sz="2400" dirty="0" err="1"/>
              <a:t>RobWin</a:t>
            </a:r>
            <a:endParaRPr lang="en-US" sz="2400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775" y="756000"/>
            <a:ext cx="2169042" cy="4687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900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VAVR: </a:t>
            </a:r>
            <a:r>
              <a:rPr lang="de-DE" dirty="0" err="1"/>
              <a:t>Memoization</a:t>
            </a:r>
            <a:br>
              <a:rPr lang="de-DE" dirty="0"/>
            </a:br>
            <a:br>
              <a:rPr lang="de-DE" dirty="0"/>
            </a:b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fontAlgn="base">
              <a:spcAft>
                <a:spcPct val="0"/>
              </a:spcAft>
            </a:pPr>
            <a:fld id="{31ED8236-F742-4994-B025-3D78EEC04644}" type="slidenum">
              <a:rPr lang="en-US" smtClean="0"/>
              <a:pPr fontAlgn="base">
                <a:spcAft>
                  <a:spcPct val="0"/>
                </a:spcAft>
              </a:pPr>
              <a:t>20</a:t>
            </a:fld>
            <a:endParaRPr lang="en-US" dirty="0"/>
          </a:p>
        </p:txBody>
      </p:sp>
      <p:sp>
        <p:nvSpPr>
          <p:cNvPr id="9" name="Freeform 8"/>
          <p:cNvSpPr>
            <a:spLocks/>
          </p:cNvSpPr>
          <p:nvPr/>
        </p:nvSpPr>
        <p:spPr bwMode="gray">
          <a:xfrm>
            <a:off x="66675" y="1029698"/>
            <a:ext cx="9677399" cy="2720625"/>
          </a:xfrm>
          <a:custGeom>
            <a:avLst/>
            <a:gdLst>
              <a:gd name="T0" fmla="*/ 2147483647 w 4538"/>
              <a:gd name="T1" fmla="*/ 0 h 1080"/>
              <a:gd name="T2" fmla="*/ 0 w 4538"/>
              <a:gd name="T3" fmla="*/ 0 h 1080"/>
              <a:gd name="T4" fmla="*/ 2147483647 w 4538"/>
              <a:gd name="T5" fmla="*/ 2147483647 h 1080"/>
              <a:gd name="T6" fmla="*/ 0 w 4538"/>
              <a:gd name="T7" fmla="*/ 2147483647 h 1080"/>
              <a:gd name="T8" fmla="*/ 2147483647 w 4538"/>
              <a:gd name="T9" fmla="*/ 2147483647 h 1080"/>
              <a:gd name="T10" fmla="*/ 2147483647 w 4538"/>
              <a:gd name="T11" fmla="*/ 0 h 10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4538"/>
              <a:gd name="T19" fmla="*/ 0 h 1080"/>
              <a:gd name="T20" fmla="*/ 4538 w 4538"/>
              <a:gd name="T21" fmla="*/ 1080 h 10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4538" h="1080">
                <a:moveTo>
                  <a:pt x="4538" y="0"/>
                </a:moveTo>
                <a:lnTo>
                  <a:pt x="0" y="0"/>
                </a:lnTo>
                <a:lnTo>
                  <a:pt x="105" y="541"/>
                </a:lnTo>
                <a:lnTo>
                  <a:pt x="0" y="1080"/>
                </a:lnTo>
                <a:lnTo>
                  <a:pt x="4538" y="1080"/>
                </a:lnTo>
                <a:lnTo>
                  <a:pt x="4538" y="0"/>
                </a:lnTo>
              </a:path>
            </a:pathLst>
          </a:custGeom>
          <a:solidFill>
            <a:schemeClr val="bg1"/>
          </a:solidFill>
          <a:ln w="19050" cap="sq" cmpd="sng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lIns="360000" tIns="72000" rIns="108000" bIns="72000" anchor="t"/>
          <a:lstStyle/>
          <a:p>
            <a:pPr marL="216000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dirty="0"/>
              <a:t>Ermöglicht, dass eine Methode nur beim ersten Aufruf ausgeführt wird und bei weiteren Aufrufen der gespeicherte Wert zurückgeliefert wird</a:t>
            </a:r>
            <a:endParaRPr lang="en-US" sz="2400" dirty="0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228600" y="2127868"/>
            <a:ext cx="10968038" cy="2462213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Function0&lt;Double&gt; </a:t>
            </a:r>
            <a:r>
              <a:rPr kumimoji="0" lang="de-DE" altLang="de-DE" sz="2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cachedRandom</a:t>
            </a: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     	Function0.</a:t>
            </a:r>
            <a:r>
              <a:rPr kumimoji="0" lang="de-DE" altLang="de-DE" sz="2200" b="0" i="1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of</a:t>
            </a: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2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Math</a:t>
            </a: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kumimoji="0" lang="de-DE" altLang="de-DE" sz="22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random</a:t>
            </a: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).</a:t>
            </a:r>
            <a:r>
              <a:rPr kumimoji="0" lang="de-DE" altLang="de-DE" sz="2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memoized</a:t>
            </a: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double </a:t>
            </a: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randomValue1 = </a:t>
            </a:r>
            <a:r>
              <a:rPr lang="de-DE" altLang="de-DE" sz="22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cachedRandom.apply</a:t>
            </a: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double </a:t>
            </a: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randomValue2 = </a:t>
            </a:r>
            <a:r>
              <a:rPr lang="de-DE" altLang="de-DE" sz="22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cachedRandom.apply</a:t>
            </a: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2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then</a:t>
            </a: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(randomValue1).</a:t>
            </a:r>
            <a:r>
              <a:rPr kumimoji="0" lang="de-DE" altLang="de-DE" sz="2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isEqualTo</a:t>
            </a: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(randomValue2)</a:t>
            </a: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kumimoji="0" lang="de-DE" altLang="de-DE" sz="2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8775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VAVR: Lifting</a:t>
            </a:r>
            <a:br>
              <a:rPr lang="de-DE" dirty="0"/>
            </a:br>
            <a:br>
              <a:rPr lang="de-DE" dirty="0"/>
            </a:br>
            <a:br>
              <a:rPr lang="de-DE" dirty="0"/>
            </a:b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fontAlgn="base">
              <a:spcAft>
                <a:spcPct val="0"/>
              </a:spcAft>
            </a:pPr>
            <a:fld id="{31ED8236-F742-4994-B025-3D78EEC04644}" type="slidenum">
              <a:rPr lang="en-US" smtClean="0"/>
              <a:pPr fontAlgn="base">
                <a:spcAft>
                  <a:spcPct val="0"/>
                </a:spcAft>
              </a:pPr>
              <a:t>21</a:t>
            </a:fld>
            <a:endParaRPr lang="en-US" dirty="0"/>
          </a:p>
        </p:txBody>
      </p:sp>
      <p:sp>
        <p:nvSpPr>
          <p:cNvPr id="9" name="Freeform 8"/>
          <p:cNvSpPr>
            <a:spLocks/>
          </p:cNvSpPr>
          <p:nvPr/>
        </p:nvSpPr>
        <p:spPr bwMode="gray">
          <a:xfrm>
            <a:off x="66675" y="756000"/>
            <a:ext cx="9677399" cy="2720625"/>
          </a:xfrm>
          <a:custGeom>
            <a:avLst/>
            <a:gdLst>
              <a:gd name="T0" fmla="*/ 2147483647 w 4538"/>
              <a:gd name="T1" fmla="*/ 0 h 1080"/>
              <a:gd name="T2" fmla="*/ 0 w 4538"/>
              <a:gd name="T3" fmla="*/ 0 h 1080"/>
              <a:gd name="T4" fmla="*/ 2147483647 w 4538"/>
              <a:gd name="T5" fmla="*/ 2147483647 h 1080"/>
              <a:gd name="T6" fmla="*/ 0 w 4538"/>
              <a:gd name="T7" fmla="*/ 2147483647 h 1080"/>
              <a:gd name="T8" fmla="*/ 2147483647 w 4538"/>
              <a:gd name="T9" fmla="*/ 2147483647 h 1080"/>
              <a:gd name="T10" fmla="*/ 2147483647 w 4538"/>
              <a:gd name="T11" fmla="*/ 0 h 10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4538"/>
              <a:gd name="T19" fmla="*/ 0 h 1080"/>
              <a:gd name="T20" fmla="*/ 4538 w 4538"/>
              <a:gd name="T21" fmla="*/ 1080 h 10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4538" h="1080">
                <a:moveTo>
                  <a:pt x="4538" y="0"/>
                </a:moveTo>
                <a:lnTo>
                  <a:pt x="0" y="0"/>
                </a:lnTo>
                <a:lnTo>
                  <a:pt x="105" y="541"/>
                </a:lnTo>
                <a:lnTo>
                  <a:pt x="0" y="1080"/>
                </a:lnTo>
                <a:lnTo>
                  <a:pt x="4538" y="1080"/>
                </a:lnTo>
                <a:lnTo>
                  <a:pt x="4538" y="0"/>
                </a:lnTo>
              </a:path>
            </a:pathLst>
          </a:custGeom>
          <a:solidFill>
            <a:schemeClr val="bg1"/>
          </a:solidFill>
          <a:ln w="19050" cap="sq" cmpd="sng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lIns="360000" tIns="72000" rIns="108000" bIns="72000" anchor="t"/>
          <a:lstStyle/>
          <a:p>
            <a:pPr marL="216000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dirty="0"/>
              <a:t>Ermöglicht </a:t>
            </a:r>
            <a:r>
              <a:rPr lang="de-DE" altLang="de-DE" dirty="0"/>
              <a:t>eine partielle Funktion in eine totale Funktion umzuwandeln, die den Datentyp Option zurück gibt. </a:t>
            </a:r>
          </a:p>
          <a:p>
            <a:pPr marL="216000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dirty="0"/>
              <a:t>Eine partielle Funktion von X nach Y ist eine Funktion f: X' → Y, wobei X' eine Teilmenge von X ist</a:t>
            </a:r>
          </a:p>
          <a:p>
            <a:pPr marL="216000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dirty="0"/>
              <a:t>Eine partielle Funktion funktioniert nur für einen Teil der Eingabewerte korrekt und wirft bei einer ungültigen Eingabe einen Fehler</a:t>
            </a:r>
            <a:endParaRPr lang="de-DE" altLang="de-DE" dirty="0"/>
          </a:p>
          <a:p>
            <a:pPr marL="216000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endParaRPr lang="en-US" sz="2400" dirty="0"/>
          </a:p>
        </p:txBody>
      </p:sp>
      <p:sp>
        <p:nvSpPr>
          <p:cNvPr id="11" name="Rectangle 6"/>
          <p:cNvSpPr>
            <a:spLocks noChangeArrowheads="1"/>
          </p:cNvSpPr>
          <p:nvPr/>
        </p:nvSpPr>
        <p:spPr bwMode="auto">
          <a:xfrm>
            <a:off x="466725" y="3183612"/>
            <a:ext cx="10839449" cy="2400657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Function2&lt;Integer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Integer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Integer&gt;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divide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(a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b) -&gt; a / b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Function2&lt;Integer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Integer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Option&lt;Integer&gt;&gt;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safeDivide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     </a:t>
            </a:r>
            <a:r>
              <a:rPr kumimoji="0" lang="de-DE" altLang="de-DE" sz="20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	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Function2.</a:t>
            </a:r>
            <a:r>
              <a:rPr kumimoji="0" lang="de-DE" altLang="de-DE" sz="2000" b="0" i="1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lift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divide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 = None</a:t>
            </a:r>
            <a:b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Option&lt;Integer&gt; i1 =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safeDivide.apply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 =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Some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(2)</a:t>
            </a:r>
            <a:b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Option&lt;Integer&gt; i2 =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safeDivide.apply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kumimoji="0" lang="de-DE" altLang="de-DE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3210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VAVR: Algebraische Datentypen </a:t>
            </a:r>
            <a:br>
              <a:rPr lang="de-DE" dirty="0"/>
            </a:br>
            <a:br>
              <a:rPr lang="de-DE" dirty="0"/>
            </a:br>
            <a:br>
              <a:rPr lang="de-DE" dirty="0"/>
            </a:b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fontAlgn="base">
              <a:spcAft>
                <a:spcPct val="0"/>
              </a:spcAft>
            </a:pPr>
            <a:fld id="{31ED8236-F742-4994-B025-3D78EEC04644}" type="slidenum">
              <a:rPr lang="en-US" smtClean="0"/>
              <a:pPr fontAlgn="base">
                <a:spcAft>
                  <a:spcPct val="0"/>
                </a:spcAft>
              </a:pPr>
              <a:t>22</a:t>
            </a:fld>
            <a:endParaRPr lang="en-US" dirty="0"/>
          </a:p>
        </p:txBody>
      </p:sp>
      <p:sp>
        <p:nvSpPr>
          <p:cNvPr id="6" name="Freeform 8"/>
          <p:cNvSpPr>
            <a:spLocks/>
          </p:cNvSpPr>
          <p:nvPr/>
        </p:nvSpPr>
        <p:spPr bwMode="gray">
          <a:xfrm>
            <a:off x="238126" y="959966"/>
            <a:ext cx="8834438" cy="3669184"/>
          </a:xfrm>
          <a:custGeom>
            <a:avLst/>
            <a:gdLst>
              <a:gd name="T0" fmla="*/ 2147483647 w 4538"/>
              <a:gd name="T1" fmla="*/ 0 h 1080"/>
              <a:gd name="T2" fmla="*/ 0 w 4538"/>
              <a:gd name="T3" fmla="*/ 0 h 1080"/>
              <a:gd name="T4" fmla="*/ 2147483647 w 4538"/>
              <a:gd name="T5" fmla="*/ 2147483647 h 1080"/>
              <a:gd name="T6" fmla="*/ 0 w 4538"/>
              <a:gd name="T7" fmla="*/ 2147483647 h 1080"/>
              <a:gd name="T8" fmla="*/ 2147483647 w 4538"/>
              <a:gd name="T9" fmla="*/ 2147483647 h 1080"/>
              <a:gd name="T10" fmla="*/ 2147483647 w 4538"/>
              <a:gd name="T11" fmla="*/ 0 h 10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4538"/>
              <a:gd name="T19" fmla="*/ 0 h 1080"/>
              <a:gd name="T20" fmla="*/ 4538 w 4538"/>
              <a:gd name="T21" fmla="*/ 1080 h 10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4538" h="1080">
                <a:moveTo>
                  <a:pt x="4538" y="0"/>
                </a:moveTo>
                <a:lnTo>
                  <a:pt x="0" y="0"/>
                </a:lnTo>
                <a:lnTo>
                  <a:pt x="105" y="541"/>
                </a:lnTo>
                <a:lnTo>
                  <a:pt x="0" y="1080"/>
                </a:lnTo>
                <a:lnTo>
                  <a:pt x="4538" y="1080"/>
                </a:lnTo>
                <a:lnTo>
                  <a:pt x="4538" y="0"/>
                </a:lnTo>
              </a:path>
            </a:pathLst>
          </a:custGeom>
          <a:solidFill>
            <a:schemeClr val="bg1"/>
          </a:solidFill>
          <a:ln w="19050" cap="sq" cmpd="sng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lIns="360000" tIns="72000" rIns="108000" bIns="72000" anchor="t"/>
          <a:lstStyle/>
          <a:p>
            <a:pPr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</a:pPr>
            <a:r>
              <a:rPr lang="de-DE" dirty="0"/>
              <a:t>Produkttypen: Enthalten in der Regel mehrere Werte, die Felder heißen</a:t>
            </a:r>
          </a:p>
          <a:p>
            <a:pPr marL="216000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sz="2400" dirty="0"/>
              <a:t>Tuple0…8</a:t>
            </a:r>
          </a:p>
          <a:p>
            <a:pPr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</a:pPr>
            <a:endParaRPr lang="de-DE" dirty="0"/>
          </a:p>
          <a:p>
            <a:pPr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</a:pPr>
            <a:r>
              <a:rPr lang="de-DE" dirty="0"/>
              <a:t>Summen- oder Variantentypen: Für jeden Typ gibt es nur eine fixe Anzahl an Varianten</a:t>
            </a:r>
            <a:endParaRPr lang="de-DE" sz="2400" dirty="0"/>
          </a:p>
          <a:p>
            <a:pPr marL="216000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sz="2400" dirty="0"/>
              <a:t>Option (</a:t>
            </a:r>
            <a:r>
              <a:rPr lang="de-DE" sz="2400" dirty="0" err="1"/>
              <a:t>Some</a:t>
            </a:r>
            <a:r>
              <a:rPr lang="de-DE" sz="2400" dirty="0"/>
              <a:t>, None)</a:t>
            </a:r>
          </a:p>
          <a:p>
            <a:pPr marL="216000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sz="2400" dirty="0"/>
              <a:t>Try (</a:t>
            </a:r>
            <a:r>
              <a:rPr lang="de-DE" sz="2400" dirty="0" err="1"/>
              <a:t>Sucess</a:t>
            </a:r>
            <a:r>
              <a:rPr lang="de-DE" sz="2400" dirty="0"/>
              <a:t>, </a:t>
            </a:r>
            <a:r>
              <a:rPr lang="de-DE" sz="2400" dirty="0" err="1"/>
              <a:t>Failure</a:t>
            </a:r>
            <a:r>
              <a:rPr lang="de-DE" sz="2400" dirty="0"/>
              <a:t>)</a:t>
            </a:r>
          </a:p>
          <a:p>
            <a:pPr marL="216000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sz="2400" dirty="0" err="1"/>
              <a:t>Either</a:t>
            </a:r>
            <a:r>
              <a:rPr lang="de-DE" sz="2400" dirty="0"/>
              <a:t> (</a:t>
            </a:r>
            <a:r>
              <a:rPr lang="de-DE" sz="2400" dirty="0" err="1"/>
              <a:t>Left</a:t>
            </a:r>
            <a:r>
              <a:rPr lang="de-DE" sz="2400" dirty="0"/>
              <a:t>, </a:t>
            </a:r>
            <a:r>
              <a:rPr lang="de-DE" sz="2400" dirty="0" err="1"/>
              <a:t>Right</a:t>
            </a:r>
            <a:r>
              <a:rPr lang="de-DE" sz="2400" dirty="0"/>
              <a:t>)</a:t>
            </a:r>
          </a:p>
          <a:p>
            <a:pPr marL="216000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589018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VAVR: TUPLES</a:t>
            </a:r>
            <a:br>
              <a:rPr lang="de-DE" dirty="0"/>
            </a:br>
            <a:br>
              <a:rPr lang="de-DE" dirty="0"/>
            </a:br>
            <a:br>
              <a:rPr lang="de-DE" dirty="0"/>
            </a:b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fontAlgn="base">
              <a:spcAft>
                <a:spcPct val="0"/>
              </a:spcAft>
            </a:pPr>
            <a:fld id="{31ED8236-F742-4994-B025-3D78EEC04644}" type="slidenum">
              <a:rPr lang="en-US" smtClean="0"/>
              <a:pPr fontAlgn="base">
                <a:spcAft>
                  <a:spcPct val="0"/>
                </a:spcAft>
              </a:pPr>
              <a:t>23</a:t>
            </a:fld>
            <a:endParaRPr lang="en-US" dirty="0"/>
          </a:p>
        </p:txBody>
      </p:sp>
      <p:sp>
        <p:nvSpPr>
          <p:cNvPr id="6" name="Freeform 8"/>
          <p:cNvSpPr>
            <a:spLocks/>
          </p:cNvSpPr>
          <p:nvPr/>
        </p:nvSpPr>
        <p:spPr bwMode="gray">
          <a:xfrm>
            <a:off x="238125" y="753941"/>
            <a:ext cx="9753599" cy="865309"/>
          </a:xfrm>
          <a:custGeom>
            <a:avLst/>
            <a:gdLst>
              <a:gd name="T0" fmla="*/ 2147483647 w 4538"/>
              <a:gd name="T1" fmla="*/ 0 h 1080"/>
              <a:gd name="T2" fmla="*/ 0 w 4538"/>
              <a:gd name="T3" fmla="*/ 0 h 1080"/>
              <a:gd name="T4" fmla="*/ 2147483647 w 4538"/>
              <a:gd name="T5" fmla="*/ 2147483647 h 1080"/>
              <a:gd name="T6" fmla="*/ 0 w 4538"/>
              <a:gd name="T7" fmla="*/ 2147483647 h 1080"/>
              <a:gd name="T8" fmla="*/ 2147483647 w 4538"/>
              <a:gd name="T9" fmla="*/ 2147483647 h 1080"/>
              <a:gd name="T10" fmla="*/ 2147483647 w 4538"/>
              <a:gd name="T11" fmla="*/ 0 h 10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4538"/>
              <a:gd name="T19" fmla="*/ 0 h 1080"/>
              <a:gd name="T20" fmla="*/ 4538 w 4538"/>
              <a:gd name="T21" fmla="*/ 1080 h 10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4538" h="1080">
                <a:moveTo>
                  <a:pt x="4538" y="0"/>
                </a:moveTo>
                <a:lnTo>
                  <a:pt x="0" y="0"/>
                </a:lnTo>
                <a:lnTo>
                  <a:pt x="105" y="541"/>
                </a:lnTo>
                <a:lnTo>
                  <a:pt x="0" y="1080"/>
                </a:lnTo>
                <a:lnTo>
                  <a:pt x="4538" y="1080"/>
                </a:lnTo>
                <a:lnTo>
                  <a:pt x="4538" y="0"/>
                </a:lnTo>
              </a:path>
            </a:pathLst>
          </a:custGeom>
          <a:solidFill>
            <a:schemeClr val="bg1"/>
          </a:solidFill>
          <a:ln w="19050" cap="sq" cmpd="sng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lIns="360000" tIns="72000" rIns="108000" bIns="72000" anchor="t"/>
          <a:lstStyle/>
          <a:p>
            <a:pPr marL="342900" indent="-3429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§"/>
            </a:pPr>
            <a:r>
              <a:rPr lang="de-DE" sz="2400" dirty="0"/>
              <a:t>Es gibt </a:t>
            </a:r>
            <a:r>
              <a:rPr lang="de-DE" sz="2400" dirty="0" err="1"/>
              <a:t>Tuple</a:t>
            </a:r>
            <a:r>
              <a:rPr lang="de-DE" sz="2400" dirty="0"/>
              <a:t> mit bis zu 8 Feldern</a:t>
            </a:r>
          </a:p>
          <a:p>
            <a:pPr marL="342900" indent="-3429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§"/>
            </a:pPr>
            <a:r>
              <a:rPr lang="de-DE" sz="2400" dirty="0" err="1"/>
              <a:t>Tuples</a:t>
            </a:r>
            <a:r>
              <a:rPr lang="de-DE" sz="2400" dirty="0"/>
              <a:t> sind praktisch, wenn eine Funktion mehr als einen Rückgabewert hat</a:t>
            </a:r>
            <a:endParaRPr lang="en-US" sz="2400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466726" y="2059676"/>
            <a:ext cx="8801100" cy="3170099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 = (Java, 8)</a:t>
            </a:r>
            <a:b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Tuple2&lt;String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Integer&gt; java8 =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Tuple.</a:t>
            </a:r>
            <a:r>
              <a:rPr kumimoji="0" lang="de-DE" altLang="de-DE" sz="20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of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"Java"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8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 = (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vavr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1)</a:t>
            </a:r>
            <a:b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Tuple2&lt;String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Integer&gt; vavr1 = java8.map(</a:t>
            </a:r>
            <a:b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s -&gt; </a:t>
            </a:r>
            <a:r>
              <a:rPr lang="de-DE" altLang="de-DE" sz="20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s.substring</a:t>
            </a:r>
            <a:r>
              <a:rPr lang="de-DE" altLang="de-DE" sz="20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altLang="de-DE" sz="2000" dirty="0">
                <a:solidFill>
                  <a:srgbClr val="6897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de-DE" altLang="de-DE" sz="20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+ </a:t>
            </a:r>
            <a:r>
              <a:rPr lang="de-DE" altLang="de-DE" sz="2000" dirty="0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de-DE" altLang="de-DE" sz="2000" dirty="0" err="1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vr</a:t>
            </a:r>
            <a:r>
              <a:rPr lang="de-DE" altLang="de-DE" sz="2000" dirty="0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 -&gt; i / 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8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String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vavr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vavr1.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_1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one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vavr1.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_2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kumimoji="0" lang="de-DE" altLang="de-DE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878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VAVR: Option</a:t>
            </a:r>
            <a:br>
              <a:rPr lang="de-DE" dirty="0"/>
            </a:br>
            <a:br>
              <a:rPr lang="de-DE" dirty="0"/>
            </a:br>
            <a:br>
              <a:rPr lang="de-DE" dirty="0"/>
            </a:b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fontAlgn="base">
              <a:spcAft>
                <a:spcPct val="0"/>
              </a:spcAft>
            </a:pPr>
            <a:fld id="{31ED8236-F742-4994-B025-3D78EEC04644}" type="slidenum">
              <a:rPr lang="en-US" smtClean="0"/>
              <a:pPr fontAlgn="base">
                <a:spcAft>
                  <a:spcPct val="0"/>
                </a:spcAft>
              </a:pPr>
              <a:t>24</a:t>
            </a:fld>
            <a:endParaRPr lang="en-US" dirty="0"/>
          </a:p>
        </p:txBody>
      </p:sp>
      <p:sp>
        <p:nvSpPr>
          <p:cNvPr id="6" name="Freeform 8"/>
          <p:cNvSpPr>
            <a:spLocks/>
          </p:cNvSpPr>
          <p:nvPr/>
        </p:nvSpPr>
        <p:spPr bwMode="gray">
          <a:xfrm>
            <a:off x="238126" y="756000"/>
            <a:ext cx="8834438" cy="725959"/>
          </a:xfrm>
          <a:custGeom>
            <a:avLst/>
            <a:gdLst>
              <a:gd name="T0" fmla="*/ 2147483647 w 4538"/>
              <a:gd name="T1" fmla="*/ 0 h 1080"/>
              <a:gd name="T2" fmla="*/ 0 w 4538"/>
              <a:gd name="T3" fmla="*/ 0 h 1080"/>
              <a:gd name="T4" fmla="*/ 2147483647 w 4538"/>
              <a:gd name="T5" fmla="*/ 2147483647 h 1080"/>
              <a:gd name="T6" fmla="*/ 0 w 4538"/>
              <a:gd name="T7" fmla="*/ 2147483647 h 1080"/>
              <a:gd name="T8" fmla="*/ 2147483647 w 4538"/>
              <a:gd name="T9" fmla="*/ 2147483647 h 1080"/>
              <a:gd name="T10" fmla="*/ 2147483647 w 4538"/>
              <a:gd name="T11" fmla="*/ 0 h 10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4538"/>
              <a:gd name="T19" fmla="*/ 0 h 1080"/>
              <a:gd name="T20" fmla="*/ 4538 w 4538"/>
              <a:gd name="T21" fmla="*/ 1080 h 10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4538" h="1080">
                <a:moveTo>
                  <a:pt x="4538" y="0"/>
                </a:moveTo>
                <a:lnTo>
                  <a:pt x="0" y="0"/>
                </a:lnTo>
                <a:lnTo>
                  <a:pt x="105" y="541"/>
                </a:lnTo>
                <a:lnTo>
                  <a:pt x="0" y="1080"/>
                </a:lnTo>
                <a:lnTo>
                  <a:pt x="4538" y="1080"/>
                </a:lnTo>
                <a:lnTo>
                  <a:pt x="4538" y="0"/>
                </a:lnTo>
              </a:path>
            </a:pathLst>
          </a:custGeom>
          <a:solidFill>
            <a:schemeClr val="bg1"/>
          </a:solidFill>
          <a:ln w="19050" cap="sq" cmpd="sng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lIns="360000" tIns="72000" rIns="108000" bIns="72000" anchor="t"/>
          <a:lstStyle/>
          <a:p>
            <a:pPr marL="342900" indent="-3429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§"/>
            </a:pPr>
            <a:r>
              <a:rPr lang="de-DE" altLang="de-DE" sz="2400" dirty="0"/>
              <a:t>Repräsentiert </a:t>
            </a:r>
            <a:r>
              <a:rPr lang="de-DE" dirty="0"/>
              <a:t>einen optionalen Wert (</a:t>
            </a:r>
            <a:r>
              <a:rPr lang="de-DE" dirty="0" err="1"/>
              <a:t>Some</a:t>
            </a:r>
            <a:r>
              <a:rPr lang="de-DE" dirty="0"/>
              <a:t> oder None)</a:t>
            </a:r>
          </a:p>
          <a:p>
            <a:pPr marL="342900" indent="-3429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§"/>
            </a:pPr>
            <a:r>
              <a:rPr lang="de-DE" dirty="0"/>
              <a:t>Hat mehr Operatoren als Java 8‘s Optional und ist </a:t>
            </a:r>
            <a:r>
              <a:rPr lang="de-DE" dirty="0" err="1"/>
              <a:t>serialisierbar</a:t>
            </a:r>
            <a:endParaRPr lang="de-DE" dirty="0"/>
          </a:p>
          <a:p>
            <a:pPr marL="342900" indent="-3429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§"/>
            </a:pPr>
            <a:r>
              <a:rPr lang="de-DE" dirty="0"/>
              <a:t>Kann in andere Datentypen wie Try oder </a:t>
            </a:r>
            <a:r>
              <a:rPr lang="de-DE" dirty="0" err="1"/>
              <a:t>Either</a:t>
            </a:r>
            <a:r>
              <a:rPr lang="de-DE" dirty="0"/>
              <a:t> konvertiert werden </a:t>
            </a:r>
            <a:endParaRPr lang="en-US" sz="2400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324000" y="2895867"/>
            <a:ext cx="9725025" cy="1323439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String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helloWorld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Option.</a:t>
            </a:r>
            <a:r>
              <a:rPr kumimoji="0" lang="de-DE" altLang="de-DE" sz="20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of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Hello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.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map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-&gt;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+ 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world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.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peek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-&gt;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LOG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.debug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"Value: {}"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b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.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getOrElse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(() -&gt; 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"Ich muss weg!"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kumimoji="0" lang="de-DE" altLang="de-DE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5351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VAVR: Try</a:t>
            </a:r>
            <a:br>
              <a:rPr lang="de-DE" dirty="0"/>
            </a:br>
            <a:br>
              <a:rPr lang="de-DE" dirty="0"/>
            </a:br>
            <a:br>
              <a:rPr lang="de-DE" dirty="0"/>
            </a:b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fontAlgn="base">
              <a:spcAft>
                <a:spcPct val="0"/>
              </a:spcAft>
            </a:pPr>
            <a:fld id="{31ED8236-F742-4994-B025-3D78EEC04644}" type="slidenum">
              <a:rPr lang="en-US" smtClean="0"/>
              <a:pPr fontAlgn="base">
                <a:spcAft>
                  <a:spcPct val="0"/>
                </a:spcAft>
              </a:pPr>
              <a:t>25</a:t>
            </a:fld>
            <a:endParaRPr lang="en-US" dirty="0"/>
          </a:p>
        </p:txBody>
      </p:sp>
      <p:sp>
        <p:nvSpPr>
          <p:cNvPr id="6" name="Freeform 8"/>
          <p:cNvSpPr>
            <a:spLocks/>
          </p:cNvSpPr>
          <p:nvPr/>
        </p:nvSpPr>
        <p:spPr bwMode="gray">
          <a:xfrm>
            <a:off x="238126" y="756000"/>
            <a:ext cx="8834438" cy="725959"/>
          </a:xfrm>
          <a:custGeom>
            <a:avLst/>
            <a:gdLst>
              <a:gd name="T0" fmla="*/ 2147483647 w 4538"/>
              <a:gd name="T1" fmla="*/ 0 h 1080"/>
              <a:gd name="T2" fmla="*/ 0 w 4538"/>
              <a:gd name="T3" fmla="*/ 0 h 1080"/>
              <a:gd name="T4" fmla="*/ 2147483647 w 4538"/>
              <a:gd name="T5" fmla="*/ 2147483647 h 1080"/>
              <a:gd name="T6" fmla="*/ 0 w 4538"/>
              <a:gd name="T7" fmla="*/ 2147483647 h 1080"/>
              <a:gd name="T8" fmla="*/ 2147483647 w 4538"/>
              <a:gd name="T9" fmla="*/ 2147483647 h 1080"/>
              <a:gd name="T10" fmla="*/ 2147483647 w 4538"/>
              <a:gd name="T11" fmla="*/ 0 h 10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4538"/>
              <a:gd name="T19" fmla="*/ 0 h 1080"/>
              <a:gd name="T20" fmla="*/ 4538 w 4538"/>
              <a:gd name="T21" fmla="*/ 1080 h 10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4538" h="1080">
                <a:moveTo>
                  <a:pt x="4538" y="0"/>
                </a:moveTo>
                <a:lnTo>
                  <a:pt x="0" y="0"/>
                </a:lnTo>
                <a:lnTo>
                  <a:pt x="105" y="541"/>
                </a:lnTo>
                <a:lnTo>
                  <a:pt x="0" y="1080"/>
                </a:lnTo>
                <a:lnTo>
                  <a:pt x="4538" y="1080"/>
                </a:lnTo>
                <a:lnTo>
                  <a:pt x="4538" y="0"/>
                </a:lnTo>
              </a:path>
            </a:pathLst>
          </a:custGeom>
          <a:solidFill>
            <a:schemeClr val="bg1"/>
          </a:solidFill>
          <a:ln w="19050" cap="sq" cmpd="sng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lIns="360000" tIns="72000" rIns="108000" bIns="72000" anchor="t"/>
          <a:lstStyle/>
          <a:p>
            <a:pPr marL="342900" indent="-3429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§"/>
            </a:pPr>
            <a:r>
              <a:rPr lang="de-DE" altLang="de-DE" sz="2400" dirty="0"/>
              <a:t>Repräsentiert eine Berechnung, die entweder erfolgreich durchgeführt (</a:t>
            </a:r>
            <a:r>
              <a:rPr lang="de-DE" altLang="de-DE" sz="2400" dirty="0" err="1"/>
              <a:t>Success</a:t>
            </a:r>
            <a:r>
              <a:rPr lang="de-DE" altLang="de-DE" sz="2400" dirty="0"/>
              <a:t>) oder mit einem Fehler beendet wurde (</a:t>
            </a:r>
            <a:r>
              <a:rPr lang="de-DE" altLang="de-DE" sz="2400" dirty="0" err="1"/>
              <a:t>Failure</a:t>
            </a:r>
            <a:r>
              <a:rPr lang="de-DE" altLang="de-DE" sz="2400" dirty="0"/>
              <a:t>)</a:t>
            </a:r>
            <a:endParaRPr lang="en-US" sz="2400" dirty="0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324000" y="1715393"/>
            <a:ext cx="10620225" cy="2862322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 Service Interface mit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Checked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exception</a:t>
            </a:r>
            <a:b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interface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HelloWorldService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String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sayHelloWorld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(String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throws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BusinessException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String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result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Try.</a:t>
            </a:r>
            <a:r>
              <a:rPr kumimoji="0" lang="de-DE" altLang="de-DE" sz="20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of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(() -&gt;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B389C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service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.sayHelloWorld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"Robert"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b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.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map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-&gt;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+ 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 und allen Anwesenden"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DE" altLang="de-DE" sz="20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DE" altLang="de-DE" sz="20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recover</a:t>
            </a:r>
            <a:r>
              <a:rPr lang="de-DE" altLang="de-DE" sz="20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altLang="de-DE" sz="20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BusinessException.</a:t>
            </a:r>
            <a:r>
              <a:rPr lang="de-DE" altLang="de-DE" sz="2000" dirty="0" err="1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de-DE" altLang="de-DE" sz="20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de-DE" altLang="de-DE" sz="20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throwable</a:t>
            </a:r>
            <a:r>
              <a:rPr lang="de-DE" altLang="de-DE" sz="20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-&gt; </a:t>
            </a:r>
            <a:r>
              <a:rPr lang="de-DE" altLang="de-DE" sz="2000" dirty="0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"Ich muss weg!"</a:t>
            </a:r>
            <a:r>
              <a:rPr lang="de-DE" altLang="de-DE" sz="20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de-DE" altLang="de-DE" sz="20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20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.</a:t>
            </a:r>
            <a:r>
              <a:rPr lang="de-DE" altLang="de-DE" sz="20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onFailure</a:t>
            </a:r>
            <a:r>
              <a:rPr lang="de-DE" altLang="de-DE" sz="20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altLang="de-DE" sz="20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throwable</a:t>
            </a:r>
            <a:r>
              <a:rPr lang="de-DE" altLang="de-DE" sz="20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-&gt; </a:t>
            </a:r>
            <a:r>
              <a:rPr lang="de-DE" altLang="de-DE" sz="2000" dirty="0" err="1">
                <a:solidFill>
                  <a:srgbClr val="9876A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LOG</a:t>
            </a:r>
            <a:r>
              <a:rPr lang="de-DE" altLang="de-DE" sz="20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.warn</a:t>
            </a:r>
            <a:r>
              <a:rPr lang="de-DE" altLang="de-DE" sz="20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altLang="de-DE" sz="2000" dirty="0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de-DE" altLang="de-DE" sz="2000" dirty="0" err="1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Handled</a:t>
            </a:r>
            <a:r>
              <a:rPr lang="de-DE" altLang="de-DE" sz="2000" dirty="0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altLang="de-DE" sz="2000" dirty="0" err="1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exception</a:t>
            </a:r>
            <a:r>
              <a:rPr lang="de-DE" altLang="de-DE" sz="2000" dirty="0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de-DE" altLang="de-DE" sz="20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de-DE" altLang="de-DE" sz="20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throwable</a:t>
            </a:r>
            <a:r>
              <a:rPr lang="de-DE" altLang="de-DE" sz="20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endParaRPr lang="de-DE" altLang="de-DE" sz="4400" dirty="0">
              <a:latin typeface="Arial" panose="020B0604020202020204" pitchFamily="34" charset="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.</a:t>
            </a:r>
            <a:r>
              <a:rPr lang="de-DE" altLang="de-DE" sz="20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getOrElse</a:t>
            </a:r>
            <a:r>
              <a:rPr lang="de-DE" altLang="de-DE" sz="20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altLang="de-DE" sz="2000" dirty="0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"Ich muss auch weg"</a:t>
            </a:r>
            <a:r>
              <a:rPr lang="de-DE" altLang="de-DE" sz="20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kumimoji="0" lang="de-DE" altLang="de-DE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324001" y="4762001"/>
            <a:ext cx="10620224" cy="1015663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interface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HelloWorldService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Try&lt;String&gt;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sayHelloWorld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(String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de-DE" altLang="de-DE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4252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VAVR: EITHER</a:t>
            </a:r>
            <a:br>
              <a:rPr lang="de-DE" dirty="0"/>
            </a:br>
            <a:br>
              <a:rPr lang="de-DE" dirty="0"/>
            </a:br>
            <a:br>
              <a:rPr lang="de-DE" dirty="0"/>
            </a:b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fontAlgn="base">
              <a:spcAft>
                <a:spcPct val="0"/>
              </a:spcAft>
            </a:pPr>
            <a:fld id="{31ED8236-F742-4994-B025-3D78EEC04644}" type="slidenum">
              <a:rPr lang="en-US" smtClean="0"/>
              <a:pPr fontAlgn="base">
                <a:spcAft>
                  <a:spcPct val="0"/>
                </a:spcAft>
              </a:pPr>
              <a:t>26</a:t>
            </a:fld>
            <a:endParaRPr lang="en-US" dirty="0"/>
          </a:p>
        </p:txBody>
      </p:sp>
      <p:sp>
        <p:nvSpPr>
          <p:cNvPr id="6" name="Freeform 8"/>
          <p:cNvSpPr>
            <a:spLocks/>
          </p:cNvSpPr>
          <p:nvPr/>
        </p:nvSpPr>
        <p:spPr bwMode="gray">
          <a:xfrm>
            <a:off x="238126" y="756000"/>
            <a:ext cx="8834438" cy="2149125"/>
          </a:xfrm>
          <a:custGeom>
            <a:avLst/>
            <a:gdLst>
              <a:gd name="T0" fmla="*/ 2147483647 w 4538"/>
              <a:gd name="T1" fmla="*/ 0 h 1080"/>
              <a:gd name="T2" fmla="*/ 0 w 4538"/>
              <a:gd name="T3" fmla="*/ 0 h 1080"/>
              <a:gd name="T4" fmla="*/ 2147483647 w 4538"/>
              <a:gd name="T5" fmla="*/ 2147483647 h 1080"/>
              <a:gd name="T6" fmla="*/ 0 w 4538"/>
              <a:gd name="T7" fmla="*/ 2147483647 h 1080"/>
              <a:gd name="T8" fmla="*/ 2147483647 w 4538"/>
              <a:gd name="T9" fmla="*/ 2147483647 h 1080"/>
              <a:gd name="T10" fmla="*/ 2147483647 w 4538"/>
              <a:gd name="T11" fmla="*/ 0 h 10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4538"/>
              <a:gd name="T19" fmla="*/ 0 h 1080"/>
              <a:gd name="T20" fmla="*/ 4538 w 4538"/>
              <a:gd name="T21" fmla="*/ 1080 h 10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4538" h="1080">
                <a:moveTo>
                  <a:pt x="4538" y="0"/>
                </a:moveTo>
                <a:lnTo>
                  <a:pt x="0" y="0"/>
                </a:lnTo>
                <a:lnTo>
                  <a:pt x="105" y="541"/>
                </a:lnTo>
                <a:lnTo>
                  <a:pt x="0" y="1080"/>
                </a:lnTo>
                <a:lnTo>
                  <a:pt x="4538" y="1080"/>
                </a:lnTo>
                <a:lnTo>
                  <a:pt x="4538" y="0"/>
                </a:lnTo>
              </a:path>
            </a:pathLst>
          </a:custGeom>
          <a:solidFill>
            <a:schemeClr val="bg1"/>
          </a:solidFill>
          <a:ln w="19050" cap="sq" cmpd="sng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lIns="360000" tIns="72000" rIns="108000" bIns="72000" anchor="t"/>
          <a:lstStyle/>
          <a:p>
            <a:pPr marL="342900" indent="-3429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§"/>
            </a:pPr>
            <a:r>
              <a:rPr lang="de-DE" dirty="0"/>
              <a:t>Repräsentiert einen Wert aus zwei möglichen Typen</a:t>
            </a:r>
          </a:p>
          <a:p>
            <a:pPr marL="342900" indent="-3429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§"/>
            </a:pPr>
            <a:r>
              <a:rPr lang="de-DE" dirty="0"/>
              <a:t>Eignet sich als </a:t>
            </a:r>
            <a:r>
              <a:rPr lang="de-DE" dirty="0" err="1"/>
              <a:t>entweder-oder</a:t>
            </a:r>
            <a:r>
              <a:rPr lang="de-DE" dirty="0"/>
              <a:t> Rückgabewert (</a:t>
            </a:r>
            <a:r>
              <a:rPr lang="de-DE" dirty="0" err="1"/>
              <a:t>Right</a:t>
            </a:r>
            <a:r>
              <a:rPr lang="de-DE" dirty="0"/>
              <a:t> oder </a:t>
            </a:r>
            <a:r>
              <a:rPr lang="de-DE" dirty="0" err="1"/>
              <a:t>Left</a:t>
            </a:r>
            <a:r>
              <a:rPr lang="de-DE" dirty="0"/>
              <a:t>)</a:t>
            </a:r>
          </a:p>
          <a:p>
            <a:pPr marL="342900" indent="-3429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§"/>
            </a:pPr>
            <a:r>
              <a:rPr lang="de-DE" altLang="de-DE" dirty="0"/>
              <a:t>Kann auch als Alternative für Option und Try verwendet werden</a:t>
            </a:r>
          </a:p>
          <a:p>
            <a:pPr marL="918972" lvl="1" indent="-3429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§"/>
            </a:pPr>
            <a:r>
              <a:rPr lang="de-DE" altLang="de-DE" dirty="0" err="1"/>
              <a:t>Right</a:t>
            </a:r>
            <a:r>
              <a:rPr lang="de-DE" altLang="de-DE" dirty="0"/>
              <a:t> vergleichbar mit </a:t>
            </a:r>
            <a:r>
              <a:rPr lang="de-DE" altLang="de-DE" dirty="0" err="1"/>
              <a:t>Some</a:t>
            </a:r>
            <a:r>
              <a:rPr lang="de-DE" altLang="de-DE" dirty="0"/>
              <a:t> oder </a:t>
            </a:r>
            <a:r>
              <a:rPr lang="de-DE" altLang="de-DE" dirty="0" err="1"/>
              <a:t>Success</a:t>
            </a:r>
            <a:r>
              <a:rPr lang="de-DE" altLang="de-DE" dirty="0"/>
              <a:t> </a:t>
            </a:r>
          </a:p>
          <a:p>
            <a:pPr marL="918972" lvl="1" indent="-3429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§"/>
            </a:pPr>
            <a:r>
              <a:rPr lang="de-DE" altLang="de-DE" dirty="0" err="1"/>
              <a:t>Left</a:t>
            </a:r>
            <a:r>
              <a:rPr lang="de-DE" altLang="de-DE" dirty="0"/>
              <a:t> vergleichbar mit None oder </a:t>
            </a:r>
            <a:r>
              <a:rPr lang="de-DE" altLang="de-DE" dirty="0" err="1"/>
              <a:t>Failure</a:t>
            </a:r>
            <a:r>
              <a:rPr lang="de-DE" altLang="de-DE" dirty="0"/>
              <a:t> </a:t>
            </a:r>
          </a:p>
          <a:p>
            <a:pPr marL="342900" indent="-3429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§"/>
            </a:pPr>
            <a:endParaRPr lang="en-US" sz="2400" dirty="0"/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431950" y="2971800"/>
            <a:ext cx="10582125" cy="2862322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Either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Exception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String&gt;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either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Either.</a:t>
            </a:r>
            <a:r>
              <a:rPr kumimoji="0" lang="de-DE" altLang="de-DE" sz="20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right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Hello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world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String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result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either</a:t>
            </a:r>
            <a:b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.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map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(String::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toUpperCase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.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get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de-DE" altLang="de-DE" sz="2000" dirty="0">
              <a:solidFill>
                <a:srgbClr val="CC783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altLang="de-DE" sz="2000" i="1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then</a:t>
            </a:r>
            <a:r>
              <a:rPr lang="de-DE" altLang="de-DE" sz="20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altLang="de-DE" sz="20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result</a:t>
            </a:r>
            <a:r>
              <a:rPr lang="de-DE" altLang="de-DE" sz="20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).</a:t>
            </a:r>
            <a:r>
              <a:rPr lang="de-DE" altLang="de-DE" sz="20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isEqualTo</a:t>
            </a:r>
            <a:r>
              <a:rPr lang="de-DE" altLang="de-DE" sz="20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altLang="de-DE" sz="2000" dirty="0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"HELLO WORLD"</a:t>
            </a:r>
            <a:r>
              <a:rPr lang="de-DE" altLang="de-DE" sz="20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de-DE" altLang="de-DE" sz="20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de-DE" altLang="de-DE" sz="2000" dirty="0">
              <a:solidFill>
                <a:srgbClr val="CC783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altLang="de-DE" sz="20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Try&lt;String&gt; </a:t>
            </a:r>
            <a:r>
              <a:rPr lang="de-DE" altLang="de-DE" sz="20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toTry</a:t>
            </a:r>
            <a:r>
              <a:rPr lang="de-DE" altLang="de-DE" sz="20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de-DE" altLang="de-DE" sz="20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either.toTry</a:t>
            </a:r>
            <a:r>
              <a:rPr lang="de-DE" altLang="de-DE" sz="20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de-DE" altLang="de-DE" sz="20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de-DE" altLang="de-DE" sz="20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20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Option&lt;String&gt; </a:t>
            </a:r>
            <a:r>
              <a:rPr lang="de-DE" altLang="de-DE" sz="20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toOption</a:t>
            </a:r>
            <a:r>
              <a:rPr lang="de-DE" altLang="de-DE" sz="20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de-DE" altLang="de-DE" sz="20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either.toOption</a:t>
            </a:r>
            <a:r>
              <a:rPr lang="de-DE" altLang="de-DE" sz="20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de-DE" altLang="de-DE" sz="20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kumimoji="0" lang="de-DE" altLang="de-DE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8156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VAVR: </a:t>
            </a:r>
            <a:r>
              <a:rPr lang="de-DE" dirty="0" err="1"/>
              <a:t>Lazy</a:t>
            </a:r>
            <a:br>
              <a:rPr lang="de-DE" dirty="0"/>
            </a:br>
            <a:br>
              <a:rPr lang="de-DE" dirty="0"/>
            </a:br>
            <a:br>
              <a:rPr lang="de-DE" dirty="0"/>
            </a:b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fontAlgn="base">
              <a:spcAft>
                <a:spcPct val="0"/>
              </a:spcAft>
            </a:pPr>
            <a:fld id="{31ED8236-F742-4994-B025-3D78EEC04644}" type="slidenum">
              <a:rPr lang="en-US" smtClean="0"/>
              <a:pPr fontAlgn="base">
                <a:spcAft>
                  <a:spcPct val="0"/>
                </a:spcAft>
              </a:pPr>
              <a:t>27</a:t>
            </a:fld>
            <a:endParaRPr lang="en-US" dirty="0"/>
          </a:p>
        </p:txBody>
      </p:sp>
      <p:sp>
        <p:nvSpPr>
          <p:cNvPr id="6" name="Freeform 8"/>
          <p:cNvSpPr>
            <a:spLocks/>
          </p:cNvSpPr>
          <p:nvPr/>
        </p:nvSpPr>
        <p:spPr bwMode="gray">
          <a:xfrm>
            <a:off x="238126" y="756000"/>
            <a:ext cx="8834438" cy="2149125"/>
          </a:xfrm>
          <a:custGeom>
            <a:avLst/>
            <a:gdLst>
              <a:gd name="T0" fmla="*/ 2147483647 w 4538"/>
              <a:gd name="T1" fmla="*/ 0 h 1080"/>
              <a:gd name="T2" fmla="*/ 0 w 4538"/>
              <a:gd name="T3" fmla="*/ 0 h 1080"/>
              <a:gd name="T4" fmla="*/ 2147483647 w 4538"/>
              <a:gd name="T5" fmla="*/ 2147483647 h 1080"/>
              <a:gd name="T6" fmla="*/ 0 w 4538"/>
              <a:gd name="T7" fmla="*/ 2147483647 h 1080"/>
              <a:gd name="T8" fmla="*/ 2147483647 w 4538"/>
              <a:gd name="T9" fmla="*/ 2147483647 h 1080"/>
              <a:gd name="T10" fmla="*/ 2147483647 w 4538"/>
              <a:gd name="T11" fmla="*/ 0 h 10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4538"/>
              <a:gd name="T19" fmla="*/ 0 h 1080"/>
              <a:gd name="T20" fmla="*/ 4538 w 4538"/>
              <a:gd name="T21" fmla="*/ 1080 h 10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4538" h="1080">
                <a:moveTo>
                  <a:pt x="4538" y="0"/>
                </a:moveTo>
                <a:lnTo>
                  <a:pt x="0" y="0"/>
                </a:lnTo>
                <a:lnTo>
                  <a:pt x="105" y="541"/>
                </a:lnTo>
                <a:lnTo>
                  <a:pt x="0" y="1080"/>
                </a:lnTo>
                <a:lnTo>
                  <a:pt x="4538" y="1080"/>
                </a:lnTo>
                <a:lnTo>
                  <a:pt x="4538" y="0"/>
                </a:lnTo>
              </a:path>
            </a:pathLst>
          </a:custGeom>
          <a:solidFill>
            <a:schemeClr val="bg1"/>
          </a:solidFill>
          <a:ln w="19050" cap="sq" cmpd="sng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lIns="360000" tIns="72000" rIns="108000" bIns="72000" anchor="t"/>
          <a:lstStyle/>
          <a:p>
            <a:pPr marL="342900" indent="-3429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§"/>
            </a:pPr>
            <a:r>
              <a:rPr lang="de-DE" dirty="0"/>
              <a:t>Repräsentiert einen Wert, der unter Umständen noch nicht berechnet wurde</a:t>
            </a:r>
          </a:p>
          <a:p>
            <a:pPr marL="342900" indent="-3429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§"/>
            </a:pPr>
            <a:r>
              <a:rPr lang="de-DE" dirty="0"/>
              <a:t>Die Berechnung ist thread-safe</a:t>
            </a:r>
          </a:p>
          <a:p>
            <a:pPr marL="342900" indent="-3429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§"/>
            </a:pPr>
            <a:r>
              <a:rPr lang="de-DE" dirty="0"/>
              <a:t>Kann man mit einem </a:t>
            </a:r>
            <a:r>
              <a:rPr lang="de-DE" dirty="0" err="1"/>
              <a:t>Supplier</a:t>
            </a:r>
            <a:r>
              <a:rPr lang="de-DE" dirty="0"/>
              <a:t> vergleichen, hat aber einen wesentlichen Unterschied: Der berechnete Wert wird </a:t>
            </a:r>
            <a:r>
              <a:rPr lang="de-DE" dirty="0" err="1"/>
              <a:t>gecached</a:t>
            </a:r>
            <a:endParaRPr lang="de-DE" dirty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473625" y="2808653"/>
            <a:ext cx="10572750" cy="1631216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Lazy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&lt;Double&gt;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lazy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Lazy.</a:t>
            </a:r>
            <a:r>
              <a:rPr kumimoji="0" lang="de-DE" altLang="de-DE" sz="20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of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Math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kumimoji="0" lang="de-DE" altLang="de-DE" sz="20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random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lazy.isEvaluated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 =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b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lazy.get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         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 = 0.123 (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random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generated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lazy.isEvaluated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 =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b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lazy.get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         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 = 0.123 (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cached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kumimoji="0" lang="de-DE" altLang="de-DE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1437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VAVR: PATTERN MATCHING</a:t>
            </a:r>
            <a:br>
              <a:rPr lang="de-DE" dirty="0"/>
            </a:br>
            <a:br>
              <a:rPr lang="de-DE" dirty="0"/>
            </a:br>
            <a:br>
              <a:rPr lang="de-DE" dirty="0"/>
            </a:b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fontAlgn="base">
              <a:spcAft>
                <a:spcPct val="0"/>
              </a:spcAft>
            </a:pPr>
            <a:fld id="{31ED8236-F742-4994-B025-3D78EEC04644}" type="slidenum">
              <a:rPr lang="en-US" smtClean="0"/>
              <a:pPr fontAlgn="base">
                <a:spcAft>
                  <a:spcPct val="0"/>
                </a:spcAft>
              </a:pPr>
              <a:t>28</a:t>
            </a:fld>
            <a:endParaRPr lang="en-US" dirty="0"/>
          </a:p>
        </p:txBody>
      </p:sp>
      <p:sp>
        <p:nvSpPr>
          <p:cNvPr id="6" name="Freeform 8"/>
          <p:cNvSpPr>
            <a:spLocks/>
          </p:cNvSpPr>
          <p:nvPr/>
        </p:nvSpPr>
        <p:spPr bwMode="gray">
          <a:xfrm>
            <a:off x="238126" y="756000"/>
            <a:ext cx="8834438" cy="2149125"/>
          </a:xfrm>
          <a:custGeom>
            <a:avLst/>
            <a:gdLst>
              <a:gd name="T0" fmla="*/ 2147483647 w 4538"/>
              <a:gd name="T1" fmla="*/ 0 h 1080"/>
              <a:gd name="T2" fmla="*/ 0 w 4538"/>
              <a:gd name="T3" fmla="*/ 0 h 1080"/>
              <a:gd name="T4" fmla="*/ 2147483647 w 4538"/>
              <a:gd name="T5" fmla="*/ 2147483647 h 1080"/>
              <a:gd name="T6" fmla="*/ 0 w 4538"/>
              <a:gd name="T7" fmla="*/ 2147483647 h 1080"/>
              <a:gd name="T8" fmla="*/ 2147483647 w 4538"/>
              <a:gd name="T9" fmla="*/ 2147483647 h 1080"/>
              <a:gd name="T10" fmla="*/ 2147483647 w 4538"/>
              <a:gd name="T11" fmla="*/ 0 h 10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4538"/>
              <a:gd name="T19" fmla="*/ 0 h 1080"/>
              <a:gd name="T20" fmla="*/ 4538 w 4538"/>
              <a:gd name="T21" fmla="*/ 1080 h 10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4538" h="1080">
                <a:moveTo>
                  <a:pt x="4538" y="0"/>
                </a:moveTo>
                <a:lnTo>
                  <a:pt x="0" y="0"/>
                </a:lnTo>
                <a:lnTo>
                  <a:pt x="105" y="541"/>
                </a:lnTo>
                <a:lnTo>
                  <a:pt x="0" y="1080"/>
                </a:lnTo>
                <a:lnTo>
                  <a:pt x="4538" y="1080"/>
                </a:lnTo>
                <a:lnTo>
                  <a:pt x="4538" y="0"/>
                </a:lnTo>
              </a:path>
            </a:pathLst>
          </a:custGeom>
          <a:solidFill>
            <a:schemeClr val="bg1"/>
          </a:solidFill>
          <a:ln w="19050" cap="sq" cmpd="sng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lIns="360000" tIns="72000" rIns="108000" bIns="72000" anchor="t"/>
          <a:lstStyle/>
          <a:p>
            <a:pPr marL="342900" indent="-3429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§"/>
            </a:pPr>
            <a:r>
              <a:rPr lang="de-DE" dirty="0"/>
              <a:t>Pattern </a:t>
            </a:r>
            <a:r>
              <a:rPr lang="de-DE" dirty="0" err="1"/>
              <a:t>Matching</a:t>
            </a:r>
            <a:r>
              <a:rPr lang="de-DE" dirty="0"/>
              <a:t> erlaubt einen Wert gegen Patterns zu prüfen</a:t>
            </a:r>
          </a:p>
          <a:p>
            <a:pPr marL="342900" indent="-3429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§"/>
            </a:pPr>
            <a:r>
              <a:rPr lang="de-DE" dirty="0"/>
              <a:t>Mächtige Alternative zu </a:t>
            </a:r>
            <a:r>
              <a:rPr lang="de-DE" dirty="0" err="1"/>
              <a:t>Java‘s</a:t>
            </a:r>
            <a:r>
              <a:rPr lang="de-DE" dirty="0"/>
              <a:t> Switch </a:t>
            </a:r>
            <a:r>
              <a:rPr lang="de-DE" dirty="0" err="1"/>
              <a:t>statement</a:t>
            </a:r>
            <a:endParaRPr lang="de-DE" dirty="0"/>
          </a:p>
          <a:p>
            <a:pPr marL="918972" lvl="1" indent="-3429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§"/>
            </a:pPr>
            <a:r>
              <a:rPr lang="de-DE" altLang="de-DE" dirty="0"/>
              <a:t>$() - Wildcard </a:t>
            </a:r>
            <a:r>
              <a:rPr lang="de-DE" altLang="de-DE" dirty="0" err="1"/>
              <a:t>pattern</a:t>
            </a:r>
            <a:endParaRPr lang="de-DE" altLang="de-DE" dirty="0"/>
          </a:p>
          <a:p>
            <a:pPr marL="918972" lvl="1" indent="-3429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§"/>
            </a:pPr>
            <a:r>
              <a:rPr lang="de-DE" altLang="de-DE" dirty="0"/>
              <a:t>$(</a:t>
            </a:r>
            <a:r>
              <a:rPr lang="de-DE" altLang="de-DE" dirty="0" err="1"/>
              <a:t>value</a:t>
            </a:r>
            <a:r>
              <a:rPr lang="de-DE" altLang="de-DE" dirty="0"/>
              <a:t>) - </a:t>
            </a:r>
            <a:r>
              <a:rPr lang="de-DE" altLang="de-DE" dirty="0" err="1"/>
              <a:t>Equals</a:t>
            </a:r>
            <a:r>
              <a:rPr lang="de-DE" altLang="de-DE" dirty="0"/>
              <a:t> </a:t>
            </a:r>
            <a:r>
              <a:rPr lang="de-DE" altLang="de-DE" dirty="0" err="1"/>
              <a:t>pattern</a:t>
            </a:r>
            <a:endParaRPr lang="de-DE" altLang="de-DE" dirty="0"/>
          </a:p>
          <a:p>
            <a:pPr marL="918972" lvl="1" indent="-3429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§"/>
            </a:pPr>
            <a:r>
              <a:rPr lang="de-DE" altLang="de-DE" dirty="0"/>
              <a:t>$(</a:t>
            </a:r>
            <a:r>
              <a:rPr lang="de-DE" altLang="de-DE" dirty="0" err="1"/>
              <a:t>predicate</a:t>
            </a:r>
            <a:r>
              <a:rPr lang="de-DE" altLang="de-DE" dirty="0"/>
              <a:t>) - </a:t>
            </a:r>
            <a:r>
              <a:rPr lang="de-DE" altLang="de-DE" dirty="0" err="1"/>
              <a:t>Conditional</a:t>
            </a:r>
            <a:r>
              <a:rPr lang="de-DE" altLang="de-DE" dirty="0"/>
              <a:t> </a:t>
            </a:r>
            <a:r>
              <a:rPr lang="de-DE" altLang="de-DE" dirty="0" err="1"/>
              <a:t>pattern</a:t>
            </a:r>
            <a:endParaRPr lang="de-DE" altLang="de-DE" dirty="0"/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422275" y="3070353"/>
            <a:ext cx="10287000" cy="2554545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String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patternMatching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(Integer i){</a:t>
            </a:r>
            <a:b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sz="2000" b="0" i="1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Match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(i).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of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b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kumimoji="0" lang="de-DE" altLang="de-DE" sz="2000" b="0" i="1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Case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2000" b="0" i="1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 -&gt; 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"1"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kumimoji="0" lang="de-DE" altLang="de-DE" sz="2000" b="0" i="1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Case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2000" b="0" i="1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20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isIn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 -&gt;  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"2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or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3"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kumimoji="0" lang="de-DE" altLang="de-DE" sz="2000" b="0" i="1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Case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2000" b="0" i="1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20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anyOf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20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de-DE" altLang="de-DE" sz="20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noneOf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20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de-DE" altLang="de-DE" sz="20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))))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altLang="de-DE" sz="20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 -&gt; 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"4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or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not (5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or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6)"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kumimoji="0" lang="de-DE" altLang="de-DE" sz="2000" b="0" i="1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Case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2000" b="0" i="1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 -&gt; 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"?"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de-DE" altLang="de-DE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9061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Was ist Resilience4j?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fontAlgn="base">
              <a:spcAft>
                <a:spcPct val="0"/>
              </a:spcAft>
            </a:pPr>
            <a:fld id="{31ED8236-F742-4994-B025-3D78EEC04644}" type="slidenum">
              <a:rPr lang="en-US" smtClean="0"/>
              <a:pPr fontAlgn="base">
                <a:spcAft>
                  <a:spcPct val="0"/>
                </a:spcAft>
              </a:pPr>
              <a:t>29</a:t>
            </a:fld>
            <a:endParaRPr lang="en-US" dirty="0"/>
          </a:p>
        </p:txBody>
      </p:sp>
      <p:sp>
        <p:nvSpPr>
          <p:cNvPr id="4" name="Freeform 8"/>
          <p:cNvSpPr>
            <a:spLocks/>
          </p:cNvSpPr>
          <p:nvPr/>
        </p:nvSpPr>
        <p:spPr bwMode="gray">
          <a:xfrm>
            <a:off x="238126" y="959966"/>
            <a:ext cx="8834438" cy="4605262"/>
          </a:xfrm>
          <a:custGeom>
            <a:avLst/>
            <a:gdLst>
              <a:gd name="T0" fmla="*/ 2147483647 w 4538"/>
              <a:gd name="T1" fmla="*/ 0 h 1080"/>
              <a:gd name="T2" fmla="*/ 0 w 4538"/>
              <a:gd name="T3" fmla="*/ 0 h 1080"/>
              <a:gd name="T4" fmla="*/ 2147483647 w 4538"/>
              <a:gd name="T5" fmla="*/ 2147483647 h 1080"/>
              <a:gd name="T6" fmla="*/ 0 w 4538"/>
              <a:gd name="T7" fmla="*/ 2147483647 h 1080"/>
              <a:gd name="T8" fmla="*/ 2147483647 w 4538"/>
              <a:gd name="T9" fmla="*/ 2147483647 h 1080"/>
              <a:gd name="T10" fmla="*/ 2147483647 w 4538"/>
              <a:gd name="T11" fmla="*/ 0 h 10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4538"/>
              <a:gd name="T19" fmla="*/ 0 h 1080"/>
              <a:gd name="T20" fmla="*/ 4538 w 4538"/>
              <a:gd name="T21" fmla="*/ 1080 h 10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4538" h="1080">
                <a:moveTo>
                  <a:pt x="4538" y="0"/>
                </a:moveTo>
                <a:lnTo>
                  <a:pt x="0" y="0"/>
                </a:lnTo>
                <a:lnTo>
                  <a:pt x="105" y="541"/>
                </a:lnTo>
                <a:lnTo>
                  <a:pt x="0" y="1080"/>
                </a:lnTo>
                <a:lnTo>
                  <a:pt x="4538" y="1080"/>
                </a:lnTo>
                <a:lnTo>
                  <a:pt x="4538" y="0"/>
                </a:lnTo>
              </a:path>
            </a:pathLst>
          </a:custGeom>
          <a:solidFill>
            <a:schemeClr val="bg1"/>
          </a:solidFill>
          <a:ln w="19050" cap="sq" cmpd="sng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lIns="360000" tIns="72000" rIns="108000" bIns="72000" anchor="t"/>
          <a:lstStyle/>
          <a:p>
            <a:pPr marL="216000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dirty="0"/>
              <a:t>Eine leichtgewichtige Fehlertoleranz-Bibliothek, die von </a:t>
            </a:r>
            <a:r>
              <a:rPr lang="de-DE" dirty="0" err="1"/>
              <a:t>Netflix</a:t>
            </a:r>
            <a:r>
              <a:rPr lang="de-DE" dirty="0"/>
              <a:t> </a:t>
            </a:r>
            <a:r>
              <a:rPr lang="de-DE" dirty="0" err="1"/>
              <a:t>Hystrix</a:t>
            </a:r>
            <a:r>
              <a:rPr lang="de-DE" dirty="0"/>
              <a:t> inspiriert wurde, aber speziell für funktionale Programmierung konzipiert ist</a:t>
            </a:r>
          </a:p>
          <a:p>
            <a:pPr marL="216000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dirty="0"/>
              <a:t>Stellt Funktionen höherer Ordnung bereit, mit denen funktionale Schnittstellen, Lambda Ausdrücke und Methoden-Referenzen um Funktionalität erweitert werden können</a:t>
            </a:r>
            <a:endParaRPr lang="de-DE" sz="2400" dirty="0"/>
          </a:p>
          <a:p>
            <a:pPr marL="792072" lvl="1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sz="2400" dirty="0" err="1"/>
              <a:t>CircuitBreaker</a:t>
            </a:r>
            <a:r>
              <a:rPr lang="de-DE" sz="2400" dirty="0"/>
              <a:t>: Schützt Funktionen mit einer „Sicherung“</a:t>
            </a:r>
          </a:p>
          <a:p>
            <a:pPr marL="792072" lvl="1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sz="2400" dirty="0" err="1"/>
              <a:t>RateLimiter</a:t>
            </a:r>
            <a:r>
              <a:rPr lang="de-DE" sz="2400" dirty="0"/>
              <a:t>: Limitiert die </a:t>
            </a:r>
            <a:r>
              <a:rPr lang="de-DE" dirty="0"/>
              <a:t>Rate von Funktionsaufrufen </a:t>
            </a:r>
            <a:endParaRPr lang="de-DE" sz="2400" dirty="0"/>
          </a:p>
          <a:p>
            <a:pPr marL="792072" lvl="1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sz="2400" dirty="0" err="1"/>
              <a:t>Retry</a:t>
            </a:r>
            <a:r>
              <a:rPr lang="de-DE" sz="2400" dirty="0"/>
              <a:t>: Wiederholt </a:t>
            </a:r>
            <a:r>
              <a:rPr lang="de-DE" dirty="0"/>
              <a:t>fehlgeschlagene Funktionen automatisch</a:t>
            </a:r>
          </a:p>
          <a:p>
            <a:pPr marL="792072" lvl="1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sz="2400" dirty="0" err="1"/>
              <a:t>BulkHead</a:t>
            </a:r>
            <a:r>
              <a:rPr lang="de-DE" sz="2400" dirty="0"/>
              <a:t>: Limitiert die Anzahl gleichzeitiger Funktionsaufrufe</a:t>
            </a:r>
          </a:p>
          <a:p>
            <a:pPr marL="792072" lvl="1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sz="2400" dirty="0" err="1"/>
              <a:t>TimeLimiter</a:t>
            </a:r>
            <a:r>
              <a:rPr lang="de-DE" sz="2400" dirty="0"/>
              <a:t>: Limitiert die Laufzeit von Funktionen</a:t>
            </a:r>
          </a:p>
          <a:p>
            <a:pPr marL="792072" lvl="1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sz="2400" dirty="0" err="1"/>
              <a:t>Timer</a:t>
            </a:r>
            <a:r>
              <a:rPr lang="de-DE" sz="2400" dirty="0"/>
              <a:t>: Misst Metriken von Funktionsaufrufen</a:t>
            </a:r>
            <a:endParaRPr lang="en-US" sz="2400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9525" y="3937093"/>
            <a:ext cx="2114550" cy="216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089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WAS macht Funktionale </a:t>
            </a:r>
            <a:r>
              <a:rPr lang="de-DE" dirty="0" err="1"/>
              <a:t>programmierung</a:t>
            </a:r>
            <a:r>
              <a:rPr lang="de-DE" dirty="0"/>
              <a:t> aus?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fontAlgn="base">
              <a:spcAft>
                <a:spcPct val="0"/>
              </a:spcAft>
            </a:pPr>
            <a:fld id="{31ED8236-F742-4994-B025-3D78EEC04644}" type="slidenum">
              <a:rPr lang="en-US" smtClean="0"/>
              <a:pPr fontAlgn="base">
                <a:spcAft>
                  <a:spcPct val="0"/>
                </a:spcAft>
              </a:pPr>
              <a:t>3</a:t>
            </a:fld>
            <a:endParaRPr lang="en-US" dirty="0"/>
          </a:p>
        </p:txBody>
      </p:sp>
      <p:sp>
        <p:nvSpPr>
          <p:cNvPr id="4" name="Freeform 8"/>
          <p:cNvSpPr>
            <a:spLocks/>
          </p:cNvSpPr>
          <p:nvPr/>
        </p:nvSpPr>
        <p:spPr bwMode="gray">
          <a:xfrm>
            <a:off x="238126" y="845666"/>
            <a:ext cx="8834438" cy="3669184"/>
          </a:xfrm>
          <a:custGeom>
            <a:avLst/>
            <a:gdLst>
              <a:gd name="T0" fmla="*/ 2147483647 w 4538"/>
              <a:gd name="T1" fmla="*/ 0 h 1080"/>
              <a:gd name="T2" fmla="*/ 0 w 4538"/>
              <a:gd name="T3" fmla="*/ 0 h 1080"/>
              <a:gd name="T4" fmla="*/ 2147483647 w 4538"/>
              <a:gd name="T5" fmla="*/ 2147483647 h 1080"/>
              <a:gd name="T6" fmla="*/ 0 w 4538"/>
              <a:gd name="T7" fmla="*/ 2147483647 h 1080"/>
              <a:gd name="T8" fmla="*/ 2147483647 w 4538"/>
              <a:gd name="T9" fmla="*/ 2147483647 h 1080"/>
              <a:gd name="T10" fmla="*/ 2147483647 w 4538"/>
              <a:gd name="T11" fmla="*/ 0 h 10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4538"/>
              <a:gd name="T19" fmla="*/ 0 h 1080"/>
              <a:gd name="T20" fmla="*/ 4538 w 4538"/>
              <a:gd name="T21" fmla="*/ 1080 h 10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4538" h="1080">
                <a:moveTo>
                  <a:pt x="4538" y="0"/>
                </a:moveTo>
                <a:lnTo>
                  <a:pt x="0" y="0"/>
                </a:lnTo>
                <a:lnTo>
                  <a:pt x="105" y="541"/>
                </a:lnTo>
                <a:lnTo>
                  <a:pt x="0" y="1080"/>
                </a:lnTo>
                <a:lnTo>
                  <a:pt x="4538" y="1080"/>
                </a:lnTo>
                <a:lnTo>
                  <a:pt x="4538" y="0"/>
                </a:lnTo>
              </a:path>
            </a:pathLst>
          </a:custGeom>
          <a:solidFill>
            <a:schemeClr val="bg1"/>
          </a:solidFill>
          <a:ln w="19050" cap="sq" cmpd="sng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lIns="360000" tIns="72000" rIns="108000" bIns="72000" anchor="t"/>
          <a:lstStyle/>
          <a:p>
            <a:pPr marL="216000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en-US" sz="2400" dirty="0" err="1"/>
              <a:t>Funktionen</a:t>
            </a:r>
            <a:r>
              <a:rPr lang="en-US" sz="2400" dirty="0"/>
              <a:t> </a:t>
            </a:r>
            <a:r>
              <a:rPr lang="en-US" sz="2400" dirty="0" err="1"/>
              <a:t>sind</a:t>
            </a:r>
            <a:r>
              <a:rPr lang="en-US" sz="2400" dirty="0"/>
              <a:t> “</a:t>
            </a:r>
            <a:r>
              <a:rPr lang="de-DE" sz="2400" dirty="0"/>
              <a:t>first-class </a:t>
            </a:r>
            <a:r>
              <a:rPr lang="de-DE" sz="2400" dirty="0" err="1"/>
              <a:t>citizen</a:t>
            </a:r>
            <a:r>
              <a:rPr lang="en-US" sz="2400" dirty="0"/>
              <a:t>”</a:t>
            </a:r>
          </a:p>
          <a:p>
            <a:pPr marL="792072" lvl="1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en-US" sz="2400" dirty="0" err="1"/>
              <a:t>Funktionen</a:t>
            </a:r>
            <a:r>
              <a:rPr lang="de-DE" sz="2400" dirty="0"/>
              <a:t> können Variable zugewiesen werden</a:t>
            </a:r>
          </a:p>
          <a:p>
            <a:pPr marL="216000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sz="2400" dirty="0"/>
              <a:t>Funktionen höherer Ordnung</a:t>
            </a:r>
          </a:p>
          <a:p>
            <a:pPr marL="792072" lvl="1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sz="2400" dirty="0"/>
              <a:t>Funktionen können als Parameter übergeben werden</a:t>
            </a:r>
          </a:p>
          <a:p>
            <a:pPr marL="792072" lvl="1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sz="2400" dirty="0"/>
              <a:t>Funktionen können als Resultat zurückgegeben werden</a:t>
            </a:r>
          </a:p>
          <a:p>
            <a:pPr marL="216000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sz="2400" dirty="0"/>
              <a:t>Funktionen ohne Seiteneffekte (Referentielle Transparenz)</a:t>
            </a:r>
            <a:endParaRPr lang="en-US" sz="2400" dirty="0"/>
          </a:p>
          <a:p>
            <a:pPr marL="216000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sz="2400" dirty="0"/>
              <a:t>Komposition von Funktionen (</a:t>
            </a:r>
            <a:r>
              <a:rPr lang="de-DE" sz="2400" dirty="0" err="1"/>
              <a:t>Seperation</a:t>
            </a:r>
            <a:r>
              <a:rPr lang="de-DE" sz="2400" dirty="0"/>
              <a:t> </a:t>
            </a:r>
            <a:r>
              <a:rPr lang="de-DE" sz="2400" dirty="0" err="1"/>
              <a:t>of</a:t>
            </a:r>
            <a:r>
              <a:rPr lang="de-DE" sz="2400" dirty="0"/>
              <a:t> </a:t>
            </a:r>
            <a:r>
              <a:rPr lang="de-DE" sz="2400" dirty="0" err="1"/>
              <a:t>Concerns</a:t>
            </a:r>
            <a:r>
              <a:rPr lang="de-DE" sz="2400" dirty="0"/>
              <a:t>)</a:t>
            </a:r>
          </a:p>
          <a:p>
            <a:pPr marL="216000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sz="2400" dirty="0"/>
              <a:t>Persistente (unveränderliche) Datenstrukturen</a:t>
            </a:r>
          </a:p>
          <a:p>
            <a:pPr marL="216000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sz="2400" dirty="0"/>
              <a:t>Algebraische Datentypen (Summen- und Produkt-Typen)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57717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Resilience4j: CIRCUITBREAKER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>
          <a:xfrm>
            <a:off x="10932119" y="6407459"/>
            <a:ext cx="365125" cy="274637"/>
          </a:xfrm>
        </p:spPr>
        <p:txBody>
          <a:bodyPr/>
          <a:lstStyle/>
          <a:p>
            <a:pPr fontAlgn="base">
              <a:spcAft>
                <a:spcPct val="0"/>
              </a:spcAft>
            </a:pPr>
            <a:fld id="{31ED8236-F742-4994-B025-3D78EEC04644}" type="slidenum">
              <a:rPr lang="en-US" smtClean="0"/>
              <a:pPr fontAlgn="base">
                <a:spcAft>
                  <a:spcPct val="0"/>
                </a:spcAft>
              </a:pPr>
              <a:t>30</a:t>
            </a:fld>
            <a:endParaRPr lang="en-US" dirty="0"/>
          </a:p>
        </p:txBody>
      </p:sp>
      <p:sp>
        <p:nvSpPr>
          <p:cNvPr id="4" name="Freeform 8"/>
          <p:cNvSpPr>
            <a:spLocks/>
          </p:cNvSpPr>
          <p:nvPr/>
        </p:nvSpPr>
        <p:spPr bwMode="gray">
          <a:xfrm>
            <a:off x="238126" y="959966"/>
            <a:ext cx="8834438" cy="3669184"/>
          </a:xfrm>
          <a:custGeom>
            <a:avLst/>
            <a:gdLst>
              <a:gd name="T0" fmla="*/ 2147483647 w 4538"/>
              <a:gd name="T1" fmla="*/ 0 h 1080"/>
              <a:gd name="T2" fmla="*/ 0 w 4538"/>
              <a:gd name="T3" fmla="*/ 0 h 1080"/>
              <a:gd name="T4" fmla="*/ 2147483647 w 4538"/>
              <a:gd name="T5" fmla="*/ 2147483647 h 1080"/>
              <a:gd name="T6" fmla="*/ 0 w 4538"/>
              <a:gd name="T7" fmla="*/ 2147483647 h 1080"/>
              <a:gd name="T8" fmla="*/ 2147483647 w 4538"/>
              <a:gd name="T9" fmla="*/ 2147483647 h 1080"/>
              <a:gd name="T10" fmla="*/ 2147483647 w 4538"/>
              <a:gd name="T11" fmla="*/ 0 h 10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4538"/>
              <a:gd name="T19" fmla="*/ 0 h 1080"/>
              <a:gd name="T20" fmla="*/ 4538 w 4538"/>
              <a:gd name="T21" fmla="*/ 1080 h 10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4538" h="1080">
                <a:moveTo>
                  <a:pt x="4538" y="0"/>
                </a:moveTo>
                <a:lnTo>
                  <a:pt x="0" y="0"/>
                </a:lnTo>
                <a:lnTo>
                  <a:pt x="105" y="541"/>
                </a:lnTo>
                <a:lnTo>
                  <a:pt x="0" y="1080"/>
                </a:lnTo>
                <a:lnTo>
                  <a:pt x="4538" y="1080"/>
                </a:lnTo>
                <a:lnTo>
                  <a:pt x="4538" y="0"/>
                </a:lnTo>
              </a:path>
            </a:pathLst>
          </a:custGeom>
          <a:solidFill>
            <a:schemeClr val="bg1"/>
          </a:solidFill>
          <a:ln w="19050" cap="sq" cmpd="sng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lIns="360000" tIns="72000" rIns="108000" bIns="72000" anchor="t"/>
          <a:lstStyle/>
          <a:p>
            <a:pPr marL="216000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endParaRPr lang="en-US" sz="2400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2632" y="959966"/>
            <a:ext cx="1699048" cy="1699048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7665" y="2751293"/>
            <a:ext cx="5257206" cy="2023901"/>
          </a:xfrm>
          <a:prstGeom prst="rect">
            <a:avLst/>
          </a:prstGeom>
        </p:spPr>
      </p:pic>
      <p:sp>
        <p:nvSpPr>
          <p:cNvPr id="8" name="Rechteck 7"/>
          <p:cNvSpPr/>
          <p:nvPr/>
        </p:nvSpPr>
        <p:spPr>
          <a:xfrm>
            <a:off x="238126" y="870101"/>
            <a:ext cx="5759450" cy="3965829"/>
          </a:xfrm>
          <a:prstGeom prst="rect">
            <a:avLst/>
          </a:prstGeom>
        </p:spPr>
        <p:txBody>
          <a:bodyPr>
            <a:spAutoFit/>
          </a:bodyPr>
          <a:lstStyle/>
          <a:p>
            <a:pPr marL="216000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dirty="0"/>
              <a:t>Eine Zustandsmaschine mit drei Zuständen: CLOSED, OPEN, HALF_OPEN</a:t>
            </a:r>
          </a:p>
          <a:p>
            <a:pPr marL="216000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dirty="0"/>
              <a:t>Konfigurierbarer Schwellwert für die Fehlerrate</a:t>
            </a:r>
          </a:p>
          <a:p>
            <a:pPr marL="216000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dirty="0"/>
              <a:t>Erlaubt eine konfigurierbare Anzahl von Testaufrufen im HALF_OPEN Zustand</a:t>
            </a:r>
          </a:p>
          <a:p>
            <a:pPr marL="216000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dirty="0"/>
              <a:t>Speichert den Status von Funktionsaufrufen in zwei Bit Ring </a:t>
            </a:r>
            <a:r>
              <a:rPr lang="de-DE" dirty="0" err="1"/>
              <a:t>Buffer</a:t>
            </a:r>
            <a:endParaRPr lang="de-DE" dirty="0"/>
          </a:p>
          <a:p>
            <a:pPr marL="216000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dirty="0"/>
              <a:t>Array mit 16 </a:t>
            </a:r>
            <a:r>
              <a:rPr lang="de-DE" dirty="0" err="1"/>
              <a:t>long</a:t>
            </a:r>
            <a:r>
              <a:rPr lang="de-DE" dirty="0"/>
              <a:t> (64-bit) Werten kann den Status von 1024 Aufrufen speichern</a:t>
            </a:r>
          </a:p>
          <a:p>
            <a:pPr marL="216000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dirty="0"/>
              <a:t>Kein rollendes Zeitfenster</a:t>
            </a: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1680" y="4835930"/>
            <a:ext cx="1040884" cy="1040884"/>
          </a:xfrm>
          <a:prstGeom prst="rect">
            <a:avLst/>
          </a:prstGeom>
        </p:spPr>
      </p:pic>
      <p:sp>
        <p:nvSpPr>
          <p:cNvPr id="10" name="Textfeld 9"/>
          <p:cNvSpPr txBox="1"/>
          <p:nvPr/>
        </p:nvSpPr>
        <p:spPr>
          <a:xfrm>
            <a:off x="6558171" y="454669"/>
            <a:ext cx="1233396" cy="338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defTabSz="457322" fontAlgn="base">
              <a:lnSpc>
                <a:spcPct val="104000"/>
              </a:lnSpc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SzPct val="75000"/>
            </a:pPr>
            <a:r>
              <a:rPr lang="de-DE" sz="1800" dirty="0">
                <a:ea typeface="Swagger" pitchFamily="2" charset="0"/>
              </a:rPr>
              <a:t>1000 Aufrufe</a:t>
            </a:r>
          </a:p>
        </p:txBody>
      </p:sp>
      <p:sp>
        <p:nvSpPr>
          <p:cNvPr id="11" name="Textfeld 10"/>
          <p:cNvSpPr txBox="1"/>
          <p:nvPr/>
        </p:nvSpPr>
        <p:spPr>
          <a:xfrm>
            <a:off x="8031680" y="5937550"/>
            <a:ext cx="1049848" cy="3607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defTabSz="457322" fontAlgn="base">
              <a:lnSpc>
                <a:spcPct val="104000"/>
              </a:lnSpc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SzPct val="75000"/>
            </a:pPr>
            <a:r>
              <a:rPr lang="de-DE" sz="1800" dirty="0">
                <a:ea typeface="Swagger" pitchFamily="2" charset="0"/>
              </a:rPr>
              <a:t>10 Aufrufe</a:t>
            </a:r>
          </a:p>
        </p:txBody>
      </p:sp>
      <p:sp>
        <p:nvSpPr>
          <p:cNvPr id="13" name="Textfeld 12"/>
          <p:cNvSpPr txBox="1"/>
          <p:nvPr/>
        </p:nvSpPr>
        <p:spPr>
          <a:xfrm>
            <a:off x="8476836" y="2362275"/>
            <a:ext cx="3045239" cy="2967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defTabSz="457322" fontAlgn="base">
              <a:lnSpc>
                <a:spcPct val="104000"/>
              </a:lnSpc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SzPct val="75000"/>
            </a:pPr>
            <a:r>
              <a:rPr lang="de-DE" altLang="de-DE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CircuitBreakerOpenException</a:t>
            </a:r>
            <a:endParaRPr lang="de-DE" sz="1400" b="1" dirty="0">
              <a:latin typeface="Courier New" panose="02070309020205020404" pitchFamily="49" charset="0"/>
              <a:ea typeface="Swagger" pitchFamily="2" charset="0"/>
              <a:cs typeface="Courier New" panose="02070309020205020404" pitchFamily="49" charset="0"/>
            </a:endParaRPr>
          </a:p>
        </p:txBody>
      </p:sp>
      <p:sp>
        <p:nvSpPr>
          <p:cNvPr id="14" name="Textfeld 13"/>
          <p:cNvSpPr txBox="1"/>
          <p:nvPr/>
        </p:nvSpPr>
        <p:spPr>
          <a:xfrm>
            <a:off x="6677501" y="1890510"/>
            <a:ext cx="1013786" cy="2496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defTabSz="457322" fontAlgn="base">
              <a:lnSpc>
                <a:spcPct val="104000"/>
              </a:lnSpc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SzPct val="75000"/>
            </a:pPr>
            <a:r>
              <a:rPr lang="de-DE" sz="1200" b="1" dirty="0">
                <a:ea typeface="Swagger" pitchFamily="2" charset="0"/>
              </a:rPr>
              <a:t>Fehlerrate 50%</a:t>
            </a:r>
          </a:p>
        </p:txBody>
      </p:sp>
    </p:spTree>
    <p:extLst>
      <p:ext uri="{BB962C8B-B14F-4D97-AF65-F5344CB8AC3E}">
        <p14:creationId xmlns:p14="http://schemas.microsoft.com/office/powerpoint/2010/main" val="1838230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Resilience4j: CIRCUITBREAKER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fontAlgn="base">
              <a:spcAft>
                <a:spcPct val="0"/>
              </a:spcAft>
            </a:pPr>
            <a:fld id="{31ED8236-F742-4994-B025-3D78EEC04644}" type="slidenum">
              <a:rPr lang="en-US" smtClean="0"/>
              <a:pPr fontAlgn="base">
                <a:spcAft>
                  <a:spcPct val="0"/>
                </a:spcAft>
              </a:pPr>
              <a:t>31</a:t>
            </a:fld>
            <a:endParaRPr lang="en-US" dirty="0"/>
          </a:p>
        </p:txBody>
      </p:sp>
      <p:sp>
        <p:nvSpPr>
          <p:cNvPr id="4" name="Freeform 8"/>
          <p:cNvSpPr>
            <a:spLocks/>
          </p:cNvSpPr>
          <p:nvPr/>
        </p:nvSpPr>
        <p:spPr bwMode="gray">
          <a:xfrm>
            <a:off x="238126" y="959966"/>
            <a:ext cx="8834438" cy="3669184"/>
          </a:xfrm>
          <a:custGeom>
            <a:avLst/>
            <a:gdLst>
              <a:gd name="T0" fmla="*/ 2147483647 w 4538"/>
              <a:gd name="T1" fmla="*/ 0 h 1080"/>
              <a:gd name="T2" fmla="*/ 0 w 4538"/>
              <a:gd name="T3" fmla="*/ 0 h 1080"/>
              <a:gd name="T4" fmla="*/ 2147483647 w 4538"/>
              <a:gd name="T5" fmla="*/ 2147483647 h 1080"/>
              <a:gd name="T6" fmla="*/ 0 w 4538"/>
              <a:gd name="T7" fmla="*/ 2147483647 h 1080"/>
              <a:gd name="T8" fmla="*/ 2147483647 w 4538"/>
              <a:gd name="T9" fmla="*/ 2147483647 h 1080"/>
              <a:gd name="T10" fmla="*/ 2147483647 w 4538"/>
              <a:gd name="T11" fmla="*/ 0 h 10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4538"/>
              <a:gd name="T19" fmla="*/ 0 h 1080"/>
              <a:gd name="T20" fmla="*/ 4538 w 4538"/>
              <a:gd name="T21" fmla="*/ 1080 h 10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4538" h="1080">
                <a:moveTo>
                  <a:pt x="4538" y="0"/>
                </a:moveTo>
                <a:lnTo>
                  <a:pt x="0" y="0"/>
                </a:lnTo>
                <a:lnTo>
                  <a:pt x="105" y="541"/>
                </a:lnTo>
                <a:lnTo>
                  <a:pt x="0" y="1080"/>
                </a:lnTo>
                <a:lnTo>
                  <a:pt x="4538" y="1080"/>
                </a:lnTo>
                <a:lnTo>
                  <a:pt x="4538" y="0"/>
                </a:lnTo>
              </a:path>
            </a:pathLst>
          </a:custGeom>
          <a:solidFill>
            <a:schemeClr val="bg1"/>
          </a:solidFill>
          <a:ln w="19050" cap="sq" cmpd="sng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lIns="360000" tIns="72000" rIns="108000" bIns="72000" anchor="t"/>
          <a:lstStyle/>
          <a:p>
            <a:pPr marL="216000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endParaRPr lang="en-US" sz="2400" dirty="0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200026" y="756000"/>
            <a:ext cx="11125349" cy="5078313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altLang="de-DE" sz="18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CircuitBreakerConfig</a:t>
            </a:r>
            <a:r>
              <a:rPr lang="de-DE" altLang="de-DE" sz="18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altLang="de-DE" sz="18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circuitBreakerConfig</a:t>
            </a:r>
            <a:r>
              <a:rPr lang="de-DE" altLang="de-DE" sz="18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de-DE" altLang="de-DE" sz="18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CircuitBreakerConfig.</a:t>
            </a:r>
            <a:r>
              <a:rPr lang="de-DE" altLang="de-DE" sz="1800" i="1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custom</a:t>
            </a:r>
            <a:r>
              <a:rPr lang="de-DE" altLang="de-DE" sz="18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lang="de-DE" altLang="de-DE" sz="18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18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.</a:t>
            </a:r>
            <a:r>
              <a:rPr lang="de-DE" altLang="de-DE" sz="18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failureRateThreshold</a:t>
            </a:r>
            <a:r>
              <a:rPr lang="de-DE" altLang="de-DE" sz="18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altLang="de-DE" sz="1800" dirty="0">
                <a:solidFill>
                  <a:srgbClr val="6897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50</a:t>
            </a:r>
            <a:r>
              <a:rPr lang="de-DE" altLang="de-DE" sz="18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de-DE" altLang="de-DE" sz="18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18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.</a:t>
            </a:r>
            <a:r>
              <a:rPr lang="de-DE" altLang="de-DE" sz="18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waitDurationInOpenState</a:t>
            </a:r>
            <a:r>
              <a:rPr lang="de-DE" altLang="de-DE" sz="18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altLang="de-DE" sz="18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Duration.</a:t>
            </a:r>
            <a:r>
              <a:rPr lang="de-DE" altLang="de-DE" sz="1800" i="1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ofSeconds</a:t>
            </a:r>
            <a:r>
              <a:rPr lang="de-DE" altLang="de-DE" sz="18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altLang="de-DE" sz="1800" dirty="0">
                <a:solidFill>
                  <a:srgbClr val="6897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lang="de-DE" altLang="de-DE" sz="18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br>
              <a:rPr lang="de-DE" altLang="de-DE" sz="18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18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.</a:t>
            </a:r>
            <a:r>
              <a:rPr lang="de-DE" altLang="de-DE" sz="18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recordFailure</a:t>
            </a:r>
            <a:r>
              <a:rPr lang="de-DE" altLang="de-DE" sz="18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altLang="de-DE" sz="18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throwable</a:t>
            </a:r>
            <a:r>
              <a:rPr lang="de-DE" altLang="de-DE" sz="18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-&gt; </a:t>
            </a:r>
            <a:r>
              <a:rPr lang="de-DE" altLang="de-DE" sz="1800" i="1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Match</a:t>
            </a:r>
            <a:r>
              <a:rPr lang="de-DE" altLang="de-DE" sz="18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altLang="de-DE" sz="18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throwable</a:t>
            </a:r>
            <a:r>
              <a:rPr lang="de-DE" altLang="de-DE" sz="18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).</a:t>
            </a:r>
            <a:r>
              <a:rPr lang="de-DE" altLang="de-DE" sz="18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of</a:t>
            </a:r>
            <a:r>
              <a:rPr lang="de-DE" altLang="de-DE" sz="18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br>
              <a:rPr lang="de-DE" altLang="de-DE" sz="18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18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de-DE" altLang="de-DE" sz="1800" i="1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Case</a:t>
            </a:r>
            <a:r>
              <a:rPr lang="de-DE" altLang="de-DE" sz="18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altLang="de-DE" sz="1800" i="1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de-DE" altLang="de-DE" sz="18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altLang="de-DE" sz="1800" i="1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instanceOf</a:t>
            </a:r>
            <a:r>
              <a:rPr lang="de-DE" altLang="de-DE" sz="18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altLang="de-DE" sz="18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IOException.</a:t>
            </a:r>
            <a:r>
              <a:rPr lang="de-DE" altLang="de-DE" sz="1800" dirty="0" err="1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de-DE" altLang="de-DE" sz="18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r>
              <a:rPr lang="de-DE" altLang="de-DE" sz="18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de-DE" altLang="de-DE" sz="1800" dirty="0" err="1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de-DE" altLang="de-DE" sz="18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de-DE" altLang="de-DE" sz="18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lang="de-DE" altLang="de-DE" sz="18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18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de-DE" altLang="de-DE" sz="1800" i="1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Case</a:t>
            </a:r>
            <a:r>
              <a:rPr lang="de-DE" altLang="de-DE" sz="18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altLang="de-DE" sz="1800" i="1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de-DE" altLang="de-DE" sz="18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altLang="de-DE" sz="1800" i="1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instanceOf</a:t>
            </a:r>
            <a:r>
              <a:rPr lang="de-DE" altLang="de-DE" sz="18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altLang="de-DE" sz="18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WebApplicationException.</a:t>
            </a:r>
            <a:r>
              <a:rPr lang="de-DE" altLang="de-DE" sz="1800" dirty="0" err="1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de-DE" altLang="de-DE" sz="18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r>
              <a:rPr lang="de-DE" altLang="de-DE" sz="18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lang="de-DE" altLang="de-DE" sz="18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18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		</a:t>
            </a:r>
            <a:r>
              <a:rPr lang="de-DE" altLang="de-DE" sz="18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 -&gt; </a:t>
            </a:r>
            <a:r>
              <a:rPr lang="de-DE" altLang="de-DE" sz="18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ex.getResponse</a:t>
            </a:r>
            <a:r>
              <a:rPr lang="de-DE" altLang="de-DE" sz="18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().</a:t>
            </a:r>
            <a:r>
              <a:rPr lang="de-DE" altLang="de-DE" sz="18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getStatus</a:t>
            </a:r>
            <a:r>
              <a:rPr lang="de-DE" altLang="de-DE" sz="18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== </a:t>
            </a:r>
            <a:r>
              <a:rPr lang="de-DE" altLang="de-DE" sz="1800" i="1" dirty="0">
                <a:solidFill>
                  <a:srgbClr val="9876A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INTERNAL_SERVER_ERROR</a:t>
            </a:r>
            <a:r>
              <a:rPr lang="de-DE" altLang="de-DE" sz="18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de-DE" altLang="de-DE" sz="18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lang="de-DE" altLang="de-DE" sz="18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18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de-DE" altLang="de-DE" sz="1800" i="1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Case</a:t>
            </a:r>
            <a:r>
              <a:rPr lang="de-DE" altLang="de-DE" sz="18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altLang="de-DE" sz="1800" i="1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de-DE" altLang="de-DE" sz="18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de-DE" altLang="de-DE" sz="18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de-DE" altLang="de-DE" sz="1800" dirty="0" err="1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lang="de-DE" altLang="de-DE" sz="18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)))</a:t>
            </a:r>
            <a:br>
              <a:rPr lang="de-DE" altLang="de-DE" sz="18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18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.</a:t>
            </a:r>
            <a:r>
              <a:rPr lang="de-DE" altLang="de-DE" sz="18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build</a:t>
            </a:r>
            <a:r>
              <a:rPr lang="de-DE" altLang="de-DE" sz="18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de-DE" altLang="de-DE" sz="18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de-DE" altLang="de-DE" sz="4000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CircuitBreaker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circuitBreaker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CircuitBreaker.</a:t>
            </a:r>
            <a:r>
              <a:rPr kumimoji="0" lang="de-DE" altLang="de-DE" sz="18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of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„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backendName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 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circuitBreakerConfig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Callable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&lt;String&gt;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decoratedSupplier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CircuitBreaker</a:t>
            </a: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18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de-DE" altLang="de-DE" sz="18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decorateCallable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circuitBreaker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 -&gt;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B389C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service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.sayHelloWorld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"Robert"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rgbClr val="CC7832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String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result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Try.</a:t>
            </a:r>
            <a:r>
              <a:rPr kumimoji="0" lang="de-DE" altLang="de-DE" sz="18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ofCallable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decoratedSupplier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.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getOrElse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"Ich muss weg!"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7601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Resilience4j: FUNKTION höherer ORDNUNG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fontAlgn="base">
              <a:spcAft>
                <a:spcPct val="0"/>
              </a:spcAft>
            </a:pPr>
            <a:fld id="{31ED8236-F742-4994-B025-3D78EEC04644}" type="slidenum">
              <a:rPr lang="en-US" smtClean="0"/>
              <a:pPr fontAlgn="base">
                <a:spcAft>
                  <a:spcPct val="0"/>
                </a:spcAft>
              </a:pPr>
              <a:t>32</a:t>
            </a:fld>
            <a:endParaRPr lang="en-US" dirty="0"/>
          </a:p>
        </p:txBody>
      </p:sp>
      <p:sp>
        <p:nvSpPr>
          <p:cNvPr id="8" name="Rechteck 7"/>
          <p:cNvSpPr/>
          <p:nvPr/>
        </p:nvSpPr>
        <p:spPr>
          <a:xfrm>
            <a:off x="238125" y="870101"/>
            <a:ext cx="9791699" cy="4312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6000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endParaRPr lang="de-DE" dirty="0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395133" y="1085737"/>
            <a:ext cx="10436380" cy="4095253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static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50787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Callable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50787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decorateCallable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CircuitBreaker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circuitBreaker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altLang="de-DE" sz="18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Callable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50787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callable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){</a:t>
            </a: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 -&gt; {</a:t>
            </a: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CircuitBreakerUtils.</a:t>
            </a:r>
            <a:r>
              <a:rPr kumimoji="0" lang="de-DE" altLang="de-DE" sz="18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isCallPermitted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B389C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circuitBreaker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try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50787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returnValue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B389C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callable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.call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B389C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circuitBreaker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.onSuccess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returnValue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 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catch 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Throwable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throwable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B389C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circuitBreaker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.onError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throwable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throw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throwable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3193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Resilience4j: CIRCUITBREAKER METRICS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fontAlgn="base">
              <a:spcAft>
                <a:spcPct val="0"/>
              </a:spcAft>
            </a:pPr>
            <a:fld id="{31ED8236-F742-4994-B025-3D78EEC04644}" type="slidenum">
              <a:rPr lang="en-US" smtClean="0"/>
              <a:pPr fontAlgn="base">
                <a:spcAft>
                  <a:spcPct val="0"/>
                </a:spcAft>
              </a:pPr>
              <a:t>33</a:t>
            </a:fld>
            <a:endParaRPr lang="en-US" dirty="0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281063" y="1845097"/>
            <a:ext cx="10957874" cy="3970318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CircuitBreakerRegistry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registry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CircuitBreakerRegistry.</a:t>
            </a:r>
            <a:r>
              <a:rPr kumimoji="0" lang="de-DE" altLang="de-DE" sz="18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ofDefaults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CircuitBreaker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cb1 = </a:t>
            </a:r>
            <a:r>
              <a:rPr lang="de-DE" altLang="de-DE" sz="18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registry.circuitBreaker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„name1"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altLang="de-DE" sz="18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CircuitBreaker</a:t>
            </a:r>
            <a:r>
              <a:rPr lang="de-DE" altLang="de-DE" sz="18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cb2 = </a:t>
            </a:r>
            <a:r>
              <a:rPr lang="de-DE" altLang="de-DE" sz="18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registry.circuitBreaker</a:t>
            </a:r>
            <a:r>
              <a:rPr lang="de-DE" altLang="de-DE" sz="18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altLang="de-DE" sz="1800" dirty="0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„name2"</a:t>
            </a:r>
            <a:r>
              <a:rPr lang="de-DE" altLang="de-DE" sz="18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de-DE" altLang="de-DE" sz="18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de-DE" altLang="de-DE" sz="18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CircuitBreaker.Metrics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metrics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cb1.getMetrics()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failureRate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metrics.getFailureRate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bufferedCalls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metrics.getNumberOfBufferedCalls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failedCalls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metrics.getNumberOfFailedCalls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successfulCalls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metrics.getNumberOfSuccessfulCalls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long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notPermittedCalls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metrics.getNumberOfNotPermittedCalls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MetricRegistry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metricRegistry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MetricRegistry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metricRegistry</a:t>
            </a: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rgbClr val="A9B7C6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.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registerAll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altLang="de-DE" sz="18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CircuitBreakerMetrics.</a:t>
            </a:r>
            <a:r>
              <a:rPr lang="de-DE" altLang="de-DE" sz="1800" i="1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ofCircuitBreakerRegistry</a:t>
            </a:r>
            <a:r>
              <a:rPr lang="de-DE" altLang="de-DE" sz="18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altLang="de-DE" sz="18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registry</a:t>
            </a:r>
            <a:r>
              <a:rPr lang="de-DE" altLang="de-DE" sz="18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hteck 8"/>
          <p:cNvSpPr/>
          <p:nvPr/>
        </p:nvSpPr>
        <p:spPr>
          <a:xfrm>
            <a:off x="238126" y="870102"/>
            <a:ext cx="11077574" cy="8670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6000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dirty="0"/>
              <a:t>Misst Metriken für ein Monitoring</a:t>
            </a:r>
          </a:p>
          <a:p>
            <a:pPr marL="216000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dirty="0"/>
              <a:t>Metriken können mit Hilfe von </a:t>
            </a:r>
            <a:r>
              <a:rPr lang="de-DE" dirty="0" err="1"/>
              <a:t>Dropwizard</a:t>
            </a:r>
            <a:r>
              <a:rPr lang="de-DE" dirty="0"/>
              <a:t> </a:t>
            </a:r>
            <a:r>
              <a:rPr lang="de-DE" dirty="0" err="1"/>
              <a:t>Metrics</a:t>
            </a:r>
            <a:r>
              <a:rPr lang="de-DE" dirty="0"/>
              <a:t> oder Prometheus exportiert werden</a:t>
            </a:r>
          </a:p>
        </p:txBody>
      </p:sp>
    </p:spTree>
    <p:extLst>
      <p:ext uri="{BB962C8B-B14F-4D97-AF65-F5344CB8AC3E}">
        <p14:creationId xmlns:p14="http://schemas.microsoft.com/office/powerpoint/2010/main" val="910344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Resilience4j: CIRCUITBREAKER EVENTS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fontAlgn="base">
              <a:spcAft>
                <a:spcPct val="0"/>
              </a:spcAft>
            </a:pPr>
            <a:fld id="{31ED8236-F742-4994-B025-3D78EEC04644}" type="slidenum">
              <a:rPr lang="en-US" smtClean="0"/>
              <a:pPr fontAlgn="base">
                <a:spcAft>
                  <a:spcPct val="0"/>
                </a:spcAft>
              </a:pPr>
              <a:t>34</a:t>
            </a:fld>
            <a:endParaRPr lang="en-US" dirty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264150" y="834492"/>
            <a:ext cx="10991700" cy="4801314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 Event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handler</a:t>
            </a: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rgbClr val="CC7832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circuitBreaker.getEventPublisher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.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onSuccess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event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-&gt;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LOG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.debug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(…))</a:t>
            </a: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.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onError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event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-&gt;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LOG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.warn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(…))</a:t>
            </a: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.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onStateTransition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event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-&gt; 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LOG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.info(…)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Reactive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stream</a:t>
            </a: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RxJava2Adapter.</a:t>
            </a:r>
            <a:r>
              <a:rPr kumimoji="0" lang="de-DE" altLang="de-DE" sz="1800" b="0" i="1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toFlowable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circuitBreaker.getEventPublisher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())</a:t>
            </a: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.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filter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event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-&gt;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event.getEventType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 ==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Type.</a:t>
            </a:r>
            <a:r>
              <a:rPr kumimoji="0" lang="de-DE" altLang="de-DE" sz="18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ERROR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.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cast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CircuitBreakerOnErrorEvent.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.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subscribe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event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-&gt;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LOG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.warn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(…))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rgbClr val="CC7832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altLang="de-DE" sz="18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  <a:r>
              <a:rPr lang="de-DE" altLang="de-DE" sz="1800" dirty="0" err="1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Circular</a:t>
            </a:r>
            <a:r>
              <a:rPr lang="de-DE" altLang="de-DE" sz="18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altLang="de-DE" sz="1800" dirty="0" err="1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Buffer</a:t>
            </a: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altLang="de-DE" sz="18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CircularEventConsumer</a:t>
            </a:r>
            <a:r>
              <a:rPr lang="de-DE" altLang="de-DE" sz="18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de-DE" altLang="de-DE" sz="18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CircuitBreakerEvent</a:t>
            </a:r>
            <a:r>
              <a:rPr lang="de-DE" altLang="de-DE" sz="18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de-DE" altLang="de-DE" sz="18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ringBuffer</a:t>
            </a:r>
            <a:r>
              <a:rPr lang="de-DE" altLang="de-DE" sz="18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de-DE" altLang="de-DE" sz="1800" dirty="0" err="1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de-DE" altLang="de-DE" sz="18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altLang="de-DE" sz="18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CircularEventConsumer</a:t>
            </a:r>
            <a:r>
              <a:rPr lang="de-DE" altLang="de-DE" sz="18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&lt;&gt;(</a:t>
            </a:r>
            <a:r>
              <a:rPr lang="de-DE" altLang="de-DE" sz="1800" dirty="0">
                <a:solidFill>
                  <a:srgbClr val="6897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lang="de-DE" altLang="de-DE" sz="18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de-DE" altLang="de-DE" sz="18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de-DE" altLang="de-DE" sz="18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18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circuitBreaker.getEventPublisher</a:t>
            </a:r>
            <a:r>
              <a:rPr lang="de-DE" altLang="de-DE" sz="18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().</a:t>
            </a:r>
            <a:r>
              <a:rPr lang="de-DE" altLang="de-DE" sz="18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onEvent</a:t>
            </a:r>
            <a:r>
              <a:rPr lang="de-DE" altLang="de-DE" sz="18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altLang="de-DE" sz="18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ringBuffer</a:t>
            </a:r>
            <a:r>
              <a:rPr lang="de-DE" altLang="de-DE" sz="18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de-DE" altLang="de-DE" sz="18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de-DE" altLang="de-DE" sz="18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18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List&lt;</a:t>
            </a:r>
            <a:r>
              <a:rPr lang="de-DE" altLang="de-DE" sz="18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CircuitBreakerEvent</a:t>
            </a:r>
            <a:r>
              <a:rPr lang="de-DE" altLang="de-DE" sz="18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de-DE" altLang="de-DE" sz="18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bufferedEvents</a:t>
            </a:r>
            <a:r>
              <a:rPr lang="de-DE" altLang="de-DE" sz="18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de-DE" altLang="de-DE" sz="18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ringBuffer.getBufferedEvents</a:t>
            </a:r>
            <a:r>
              <a:rPr lang="de-DE" altLang="de-DE" sz="18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de-DE" altLang="de-DE" sz="18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4757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Resilience4j: CIRCUITBREAKER RXjava2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fontAlgn="base">
              <a:spcAft>
                <a:spcPct val="0"/>
              </a:spcAft>
            </a:pPr>
            <a:fld id="{31ED8236-F742-4994-B025-3D78EEC04644}" type="slidenum">
              <a:rPr lang="en-US" smtClean="0"/>
              <a:pPr fontAlgn="base">
                <a:spcAft>
                  <a:spcPct val="0"/>
                </a:spcAft>
              </a:pPr>
              <a:t>35</a:t>
            </a:fld>
            <a:endParaRPr lang="en-US" dirty="0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324000" y="3108884"/>
            <a:ext cx="10507513" cy="1631216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Observable&lt;String&gt;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methodWhichRetur</a:t>
            </a:r>
            <a:r>
              <a:rPr lang="de-DE" altLang="de-DE" sz="2000" dirty="0" err="1">
                <a:solidFill>
                  <a:srgbClr val="FFC66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nsAnObservable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  <a:b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service.methodWhichReturnsAnObservable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.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timeout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TimeUnit.</a:t>
            </a:r>
            <a:r>
              <a:rPr kumimoji="0" lang="de-DE" altLang="de-DE" sz="20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SECONDS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.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lift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CircuitBreakerOperator.</a:t>
            </a:r>
            <a:r>
              <a:rPr kumimoji="0" lang="de-DE" altLang="de-DE" sz="20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of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circuitBreaker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de-DE" altLang="de-DE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Freeform 8"/>
          <p:cNvSpPr>
            <a:spLocks/>
          </p:cNvSpPr>
          <p:nvPr/>
        </p:nvSpPr>
        <p:spPr bwMode="gray">
          <a:xfrm>
            <a:off x="238126" y="879826"/>
            <a:ext cx="9610724" cy="482250"/>
          </a:xfrm>
          <a:custGeom>
            <a:avLst/>
            <a:gdLst>
              <a:gd name="T0" fmla="*/ 2147483647 w 4538"/>
              <a:gd name="T1" fmla="*/ 0 h 1080"/>
              <a:gd name="T2" fmla="*/ 0 w 4538"/>
              <a:gd name="T3" fmla="*/ 0 h 1080"/>
              <a:gd name="T4" fmla="*/ 2147483647 w 4538"/>
              <a:gd name="T5" fmla="*/ 2147483647 h 1080"/>
              <a:gd name="T6" fmla="*/ 0 w 4538"/>
              <a:gd name="T7" fmla="*/ 2147483647 h 1080"/>
              <a:gd name="T8" fmla="*/ 2147483647 w 4538"/>
              <a:gd name="T9" fmla="*/ 2147483647 h 1080"/>
              <a:gd name="T10" fmla="*/ 2147483647 w 4538"/>
              <a:gd name="T11" fmla="*/ 0 h 10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4538"/>
              <a:gd name="T19" fmla="*/ 0 h 1080"/>
              <a:gd name="T20" fmla="*/ 4538 w 4538"/>
              <a:gd name="T21" fmla="*/ 1080 h 10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4538" h="1080">
                <a:moveTo>
                  <a:pt x="4538" y="0"/>
                </a:moveTo>
                <a:lnTo>
                  <a:pt x="0" y="0"/>
                </a:lnTo>
                <a:lnTo>
                  <a:pt x="105" y="541"/>
                </a:lnTo>
                <a:lnTo>
                  <a:pt x="0" y="1080"/>
                </a:lnTo>
                <a:lnTo>
                  <a:pt x="4538" y="1080"/>
                </a:lnTo>
                <a:lnTo>
                  <a:pt x="4538" y="0"/>
                </a:lnTo>
              </a:path>
            </a:pathLst>
          </a:custGeom>
          <a:solidFill>
            <a:schemeClr val="bg1"/>
          </a:solidFill>
          <a:ln w="19050" cap="sq" cmpd="sng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lIns="360000" tIns="72000" rIns="108000" bIns="72000" anchor="t"/>
          <a:lstStyle/>
          <a:p>
            <a:pPr marL="342900" indent="-3429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§"/>
            </a:pPr>
            <a:r>
              <a:rPr lang="de-DE" dirty="0"/>
              <a:t>Es gibt RxJava2 Operatoren für Observable, </a:t>
            </a:r>
            <a:r>
              <a:rPr lang="de-DE" dirty="0" err="1"/>
              <a:t>Flowable</a:t>
            </a:r>
            <a:r>
              <a:rPr lang="de-DE" dirty="0"/>
              <a:t> und Single</a:t>
            </a:r>
          </a:p>
          <a:p>
            <a:pPr marL="918972" lvl="1" indent="-3429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§"/>
            </a:pPr>
            <a:r>
              <a:rPr lang="de-DE" dirty="0" err="1"/>
              <a:t>CircuitBreaker</a:t>
            </a:r>
            <a:endParaRPr lang="de-DE" dirty="0"/>
          </a:p>
          <a:p>
            <a:pPr marL="918972" lvl="1" indent="-3429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§"/>
            </a:pPr>
            <a:r>
              <a:rPr lang="de-DE" dirty="0" err="1"/>
              <a:t>RateLimiter</a:t>
            </a:r>
            <a:endParaRPr lang="de-DE" dirty="0"/>
          </a:p>
          <a:p>
            <a:pPr marL="918972" lvl="1" indent="-3429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§"/>
            </a:pPr>
            <a:r>
              <a:rPr lang="de-DE" dirty="0" err="1"/>
              <a:t>Retry</a:t>
            </a:r>
            <a:endParaRPr lang="de-DE" dirty="0"/>
          </a:p>
          <a:p>
            <a:pPr marL="342900" indent="-3429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§"/>
            </a:pP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2000396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Resilience4j: RETRY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fontAlgn="base">
              <a:spcAft>
                <a:spcPct val="0"/>
              </a:spcAft>
            </a:pPr>
            <a:fld id="{31ED8236-F742-4994-B025-3D78EEC04644}" type="slidenum">
              <a:rPr lang="en-US" smtClean="0"/>
              <a:pPr fontAlgn="base">
                <a:spcAft>
                  <a:spcPct val="0"/>
                </a:spcAft>
              </a:pPr>
              <a:t>36</a:t>
            </a:fld>
            <a:endParaRPr lang="en-US" dirty="0"/>
          </a:p>
        </p:txBody>
      </p:sp>
      <p:sp>
        <p:nvSpPr>
          <p:cNvPr id="4" name="Freeform 8"/>
          <p:cNvSpPr>
            <a:spLocks/>
          </p:cNvSpPr>
          <p:nvPr/>
        </p:nvSpPr>
        <p:spPr bwMode="gray">
          <a:xfrm>
            <a:off x="238126" y="959966"/>
            <a:ext cx="8834438" cy="3669184"/>
          </a:xfrm>
          <a:custGeom>
            <a:avLst/>
            <a:gdLst>
              <a:gd name="T0" fmla="*/ 2147483647 w 4538"/>
              <a:gd name="T1" fmla="*/ 0 h 1080"/>
              <a:gd name="T2" fmla="*/ 0 w 4538"/>
              <a:gd name="T3" fmla="*/ 0 h 1080"/>
              <a:gd name="T4" fmla="*/ 2147483647 w 4538"/>
              <a:gd name="T5" fmla="*/ 2147483647 h 1080"/>
              <a:gd name="T6" fmla="*/ 0 w 4538"/>
              <a:gd name="T7" fmla="*/ 2147483647 h 1080"/>
              <a:gd name="T8" fmla="*/ 2147483647 w 4538"/>
              <a:gd name="T9" fmla="*/ 2147483647 h 1080"/>
              <a:gd name="T10" fmla="*/ 2147483647 w 4538"/>
              <a:gd name="T11" fmla="*/ 0 h 10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4538"/>
              <a:gd name="T19" fmla="*/ 0 h 1080"/>
              <a:gd name="T20" fmla="*/ 4538 w 4538"/>
              <a:gd name="T21" fmla="*/ 1080 h 10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4538" h="1080">
                <a:moveTo>
                  <a:pt x="4538" y="0"/>
                </a:moveTo>
                <a:lnTo>
                  <a:pt x="0" y="0"/>
                </a:lnTo>
                <a:lnTo>
                  <a:pt x="105" y="541"/>
                </a:lnTo>
                <a:lnTo>
                  <a:pt x="0" y="1080"/>
                </a:lnTo>
                <a:lnTo>
                  <a:pt x="4538" y="1080"/>
                </a:lnTo>
                <a:lnTo>
                  <a:pt x="4538" y="0"/>
                </a:lnTo>
              </a:path>
            </a:pathLst>
          </a:custGeom>
          <a:solidFill>
            <a:schemeClr val="bg1"/>
          </a:solidFill>
          <a:ln w="19050" cap="sq" cmpd="sng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lIns="360000" tIns="72000" rIns="108000" bIns="72000" anchor="t"/>
          <a:lstStyle/>
          <a:p>
            <a:pPr marL="216000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endParaRPr lang="en-US" sz="2400" dirty="0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238126" y="1192572"/>
            <a:ext cx="10858499" cy="4524315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RetryConfig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config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RetryConfig.</a:t>
            </a:r>
            <a:r>
              <a:rPr kumimoji="0" lang="de-DE" altLang="de-DE" sz="18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custom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.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maxAttempts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.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waitDuration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Duration.</a:t>
            </a:r>
            <a:r>
              <a:rPr kumimoji="0" lang="de-DE" altLang="de-DE" sz="18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ofMillis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100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altLang="de-DE" sz="18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.</a:t>
            </a:r>
            <a:r>
              <a:rPr lang="de-DE" altLang="de-DE" sz="18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intervalFunction</a:t>
            </a:r>
            <a:r>
              <a:rPr lang="de-DE" altLang="de-DE" sz="18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altLang="de-DE" sz="18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IntervalFunction.</a:t>
            </a:r>
            <a:r>
              <a:rPr lang="de-DE" altLang="de-DE" sz="1800" i="1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ofExponentialBackoff</a:t>
            </a:r>
            <a:r>
              <a:rPr lang="de-DE" altLang="de-DE" sz="18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())</a:t>
            </a: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.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retryOnException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throwable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-&gt;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API.</a:t>
            </a:r>
            <a:r>
              <a:rPr kumimoji="0" lang="de-DE" altLang="de-DE" sz="18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Match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throwable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).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of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de-DE" altLang="de-DE" sz="1800" b="0" i="1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Case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1800" b="0" i="1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18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instanceOf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IOException.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de-DE" altLang="de-DE" sz="1800" b="0" i="1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Case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1800" b="0" i="1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)))</a:t>
            </a: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.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build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Retry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retry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Retry.</a:t>
            </a:r>
            <a:r>
              <a:rPr kumimoji="0" lang="de-DE" altLang="de-DE" sz="18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of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backendName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config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Callable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&lt;String&gt;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decoratedCallable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CircuitBreaker</a:t>
            </a: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.</a:t>
            </a:r>
            <a:r>
              <a:rPr kumimoji="0" lang="de-DE" altLang="de-DE" sz="18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decorateCallable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circuitBreaker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 -&gt;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B389C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service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.sayHelloWorld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"Robert"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decoratedCallable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Retry.</a:t>
            </a:r>
            <a:r>
              <a:rPr kumimoji="0" lang="de-DE" altLang="de-DE" sz="18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decorateCallable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retry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decoratedCallable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String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result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Try.</a:t>
            </a:r>
            <a:r>
              <a:rPr kumimoji="0" lang="de-DE" altLang="de-DE" sz="18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ofCallable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decorateCallable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.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getOrElse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"Ich muss weg!"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hteck 4"/>
          <p:cNvSpPr/>
          <p:nvPr/>
        </p:nvSpPr>
        <p:spPr>
          <a:xfrm>
            <a:off x="238126" y="741298"/>
            <a:ext cx="9004068" cy="4124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16000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sz="2000" dirty="0"/>
              <a:t>Wiederholt fehlgeschlagene Aufrufe und erhöht die Wartezeit zwischen Aufrufen exponentiell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71430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Resilience4j: </a:t>
            </a:r>
            <a:r>
              <a:rPr lang="de-DE" dirty="0" err="1"/>
              <a:t>Ratelimiter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>
          <a:xfrm>
            <a:off x="10932119" y="6407459"/>
            <a:ext cx="365125" cy="274637"/>
          </a:xfrm>
        </p:spPr>
        <p:txBody>
          <a:bodyPr/>
          <a:lstStyle/>
          <a:p>
            <a:pPr fontAlgn="base">
              <a:spcAft>
                <a:spcPct val="0"/>
              </a:spcAft>
            </a:pPr>
            <a:fld id="{31ED8236-F742-4994-B025-3D78EEC04644}" type="slidenum">
              <a:rPr lang="en-US" smtClean="0"/>
              <a:pPr fontAlgn="base">
                <a:spcAft>
                  <a:spcPct val="0"/>
                </a:spcAft>
              </a:pPr>
              <a:t>37</a:t>
            </a:fld>
            <a:endParaRPr lang="en-US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50" y="2067346"/>
            <a:ext cx="7810499" cy="4126793"/>
          </a:xfrm>
          <a:prstGeom prst="rect">
            <a:avLst/>
          </a:prstGeom>
        </p:spPr>
      </p:pic>
      <p:sp>
        <p:nvSpPr>
          <p:cNvPr id="14" name="Rechteck 13"/>
          <p:cNvSpPr/>
          <p:nvPr/>
        </p:nvSpPr>
        <p:spPr>
          <a:xfrm>
            <a:off x="238125" y="766881"/>
            <a:ext cx="10191750" cy="12895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6000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sz="2400" dirty="0"/>
              <a:t>Limitiert die </a:t>
            </a:r>
            <a:r>
              <a:rPr lang="de-DE" dirty="0"/>
              <a:t>Rate von Funktionsaufrufen</a:t>
            </a:r>
          </a:p>
          <a:p>
            <a:pPr marL="216000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dirty="0"/>
              <a:t>Die Zeit wird in Zyklen eingeteilt. Jeder Zyklus hat eine konfigurierbare Dauer.</a:t>
            </a:r>
          </a:p>
          <a:p>
            <a:pPr marL="216000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dirty="0"/>
              <a:t>Jeder Zyklus erlaubt eine konfigurierbare Anzahl von Funktionsaufrufen</a:t>
            </a:r>
          </a:p>
        </p:txBody>
      </p:sp>
    </p:spTree>
    <p:extLst>
      <p:ext uri="{BB962C8B-B14F-4D97-AF65-F5344CB8AC3E}">
        <p14:creationId xmlns:p14="http://schemas.microsoft.com/office/powerpoint/2010/main" val="1842570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Resilience4j: </a:t>
            </a:r>
            <a:r>
              <a:rPr lang="de-DE" dirty="0" err="1"/>
              <a:t>Ratelimiter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fontAlgn="base">
              <a:spcAft>
                <a:spcPct val="0"/>
              </a:spcAft>
            </a:pPr>
            <a:fld id="{31ED8236-F742-4994-B025-3D78EEC04644}" type="slidenum">
              <a:rPr lang="en-US" smtClean="0"/>
              <a:pPr fontAlgn="base">
                <a:spcAft>
                  <a:spcPct val="0"/>
                </a:spcAft>
              </a:pPr>
              <a:t>38</a:t>
            </a:fld>
            <a:endParaRPr lang="en-US" dirty="0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298451" y="1281994"/>
            <a:ext cx="10715624" cy="4524315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RateLimiterConfig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config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RateLimiterConfig.</a:t>
            </a:r>
            <a:r>
              <a:rPr kumimoji="0" lang="de-DE" altLang="de-DE" sz="18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custom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.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timeoutDuration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Duration.</a:t>
            </a:r>
            <a:r>
              <a:rPr kumimoji="0" lang="de-DE" altLang="de-DE" sz="18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ofMillis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100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.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limitRefreshPeriod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Duration.</a:t>
            </a:r>
            <a:r>
              <a:rPr kumimoji="0" lang="de-DE" altLang="de-DE" sz="18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ofSeconds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.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limitForPeriod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.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build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RateLimiter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rateLimiter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RateLimiter.</a:t>
            </a:r>
            <a:r>
              <a:rPr kumimoji="0" lang="de-DE" altLang="de-DE" sz="18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of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backendName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config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Callable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&lt;String&gt;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decorateCallable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RateLimiter</a:t>
            </a: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18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de-DE" altLang="de-DE" sz="18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decorateCallable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rateLimiter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 -&gt;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B389C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service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.sayHelloWorld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"Robert"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Try&lt;String&gt;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firstTry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Try.</a:t>
            </a:r>
            <a:r>
              <a:rPr kumimoji="0" lang="de-DE" altLang="de-DE" sz="18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ofCallable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decorateCallable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18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then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firstTry.isSuccess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()).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isTrue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Try&lt;String&gt;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secondTry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Try.</a:t>
            </a:r>
            <a:r>
              <a:rPr kumimoji="0" lang="de-DE" altLang="de-DE" sz="18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ofCallable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decorateCallable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18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then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secondTry.isFailure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()).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isTrue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18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then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secondTry.getCause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()).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isInstanceOf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RequestNotPermitted.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hteck 4"/>
          <p:cNvSpPr/>
          <p:nvPr/>
        </p:nvSpPr>
        <p:spPr>
          <a:xfrm>
            <a:off x="324000" y="756000"/>
            <a:ext cx="4674036" cy="47641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16000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sz="2400" dirty="0"/>
              <a:t>Erlaubt 1 Funktionsaufruf pro Sekunde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78782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Resilience4j: BULKHEAD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fontAlgn="base">
              <a:spcAft>
                <a:spcPct val="0"/>
              </a:spcAft>
            </a:pPr>
            <a:fld id="{31ED8236-F742-4994-B025-3D78EEC04644}" type="slidenum">
              <a:rPr lang="en-US" smtClean="0"/>
              <a:pPr fontAlgn="base">
                <a:spcAft>
                  <a:spcPct val="0"/>
                </a:spcAft>
              </a:pPr>
              <a:t>39</a:t>
            </a:fld>
            <a:endParaRPr lang="en-US" dirty="0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324000" y="1865179"/>
            <a:ext cx="10801200" cy="3970318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BulkheadConfig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config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BulkheadConfig.</a:t>
            </a:r>
            <a:r>
              <a:rPr kumimoji="0" lang="de-DE" altLang="de-DE" sz="18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custom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.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maxWaitTime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1000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.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maxConcurrentCalls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.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build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Bulkhead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bulkhead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Bulkhead.</a:t>
            </a:r>
            <a:r>
              <a:rPr kumimoji="0" lang="de-DE" altLang="de-DE" sz="18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of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"bar"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config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Callable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&lt;String&gt;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decoratedCallable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Bulkhead</a:t>
            </a: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.</a:t>
            </a:r>
            <a:r>
              <a:rPr kumimoji="0" lang="de-DE" altLang="de-DE" sz="18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decorateCallable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bulkhead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 -&gt;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B389C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service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.sayHelloWorld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"Robert"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Try&lt;String&gt;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firstTry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Try.</a:t>
            </a:r>
            <a:r>
              <a:rPr kumimoji="0" lang="de-DE" altLang="de-DE" sz="18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ofCallable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decoratedCallable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Try&lt;String&gt;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secondTry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Try.</a:t>
            </a:r>
            <a:r>
              <a:rPr kumimoji="0" lang="de-DE" altLang="de-DE" sz="18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ofCallable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decoratedCallable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18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then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secondTry.getCause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()).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isInstanceOf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BulkheadFullException.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hteck 5"/>
          <p:cNvSpPr/>
          <p:nvPr/>
        </p:nvSpPr>
        <p:spPr>
          <a:xfrm>
            <a:off x="238125" y="758999"/>
            <a:ext cx="10191750" cy="8670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6000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dirty="0"/>
              <a:t>Limitiert die Anzahl gleichzeitiger Funktionsaufrufe</a:t>
            </a:r>
          </a:p>
          <a:p>
            <a:pPr marL="216000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dirty="0"/>
              <a:t>Ermöglicht, dass Funktionsaufrufe entweder warten oder mit einem Fehler abbrechen</a:t>
            </a:r>
          </a:p>
        </p:txBody>
      </p:sp>
    </p:spTree>
    <p:extLst>
      <p:ext uri="{BB962C8B-B14F-4D97-AF65-F5344CB8AC3E}">
        <p14:creationId xmlns:p14="http://schemas.microsoft.com/office/powerpoint/2010/main" val="2538344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Komposition von FUNKTIONEN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fontAlgn="base">
              <a:spcAft>
                <a:spcPct val="0"/>
              </a:spcAft>
            </a:pPr>
            <a:fld id="{31ED8236-F742-4994-B025-3D78EEC04644}" type="slidenum">
              <a:rPr lang="en-US" smtClean="0"/>
              <a:pPr fontAlgn="base">
                <a:spcAft>
                  <a:spcPct val="0"/>
                </a:spcAft>
              </a:pPr>
              <a:t>4</a:t>
            </a:fld>
            <a:endParaRPr lang="en-US" dirty="0"/>
          </a:p>
        </p:txBody>
      </p:sp>
      <p:sp>
        <p:nvSpPr>
          <p:cNvPr id="4" name="Freeform 8"/>
          <p:cNvSpPr>
            <a:spLocks/>
          </p:cNvSpPr>
          <p:nvPr/>
        </p:nvSpPr>
        <p:spPr bwMode="gray">
          <a:xfrm>
            <a:off x="238126" y="845666"/>
            <a:ext cx="8834438" cy="3669184"/>
          </a:xfrm>
          <a:custGeom>
            <a:avLst/>
            <a:gdLst>
              <a:gd name="T0" fmla="*/ 2147483647 w 4538"/>
              <a:gd name="T1" fmla="*/ 0 h 1080"/>
              <a:gd name="T2" fmla="*/ 0 w 4538"/>
              <a:gd name="T3" fmla="*/ 0 h 1080"/>
              <a:gd name="T4" fmla="*/ 2147483647 w 4538"/>
              <a:gd name="T5" fmla="*/ 2147483647 h 1080"/>
              <a:gd name="T6" fmla="*/ 0 w 4538"/>
              <a:gd name="T7" fmla="*/ 2147483647 h 1080"/>
              <a:gd name="T8" fmla="*/ 2147483647 w 4538"/>
              <a:gd name="T9" fmla="*/ 2147483647 h 1080"/>
              <a:gd name="T10" fmla="*/ 2147483647 w 4538"/>
              <a:gd name="T11" fmla="*/ 0 h 10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4538"/>
              <a:gd name="T19" fmla="*/ 0 h 1080"/>
              <a:gd name="T20" fmla="*/ 4538 w 4538"/>
              <a:gd name="T21" fmla="*/ 1080 h 10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4538" h="1080">
                <a:moveTo>
                  <a:pt x="4538" y="0"/>
                </a:moveTo>
                <a:lnTo>
                  <a:pt x="0" y="0"/>
                </a:lnTo>
                <a:lnTo>
                  <a:pt x="105" y="541"/>
                </a:lnTo>
                <a:lnTo>
                  <a:pt x="0" y="1080"/>
                </a:lnTo>
                <a:lnTo>
                  <a:pt x="4538" y="1080"/>
                </a:lnTo>
                <a:lnTo>
                  <a:pt x="4538" y="0"/>
                </a:lnTo>
              </a:path>
            </a:pathLst>
          </a:custGeom>
          <a:solidFill>
            <a:schemeClr val="bg1"/>
          </a:solidFill>
          <a:ln w="19050" cap="sq" cmpd="sng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lIns="360000" tIns="72000" rIns="108000" bIns="72000" anchor="t"/>
          <a:lstStyle/>
          <a:p>
            <a:pPr marL="216000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sz="2400" dirty="0"/>
              <a:t>Funktionen können miteinander verkettet werden</a:t>
            </a:r>
          </a:p>
          <a:p>
            <a:pPr marL="216000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dirty="0"/>
              <a:t>Durch Anwendung einer Funktion auf dem Resultat einer anderen Funktion entsteht eine neue Funktion.</a:t>
            </a:r>
          </a:p>
          <a:p>
            <a:pPr marL="216000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dirty="0"/>
              <a:t>Die Funktionen f: X → Y und g: Y → Z können zu einer Funktion h: g(f(x)) verkettet werden mit h: X → Z.</a:t>
            </a:r>
            <a:r>
              <a:rPr lang="de-DE" sz="2400" dirty="0"/>
              <a:t> </a:t>
            </a:r>
          </a:p>
          <a:p>
            <a:pPr marL="216000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endParaRPr lang="en-US" sz="2400" dirty="0"/>
          </a:p>
        </p:txBody>
      </p:sp>
      <p:sp>
        <p:nvSpPr>
          <p:cNvPr id="11" name="Rectangle 2"/>
          <p:cNvSpPr>
            <a:spLocks noChangeArrowheads="1"/>
          </p:cNvSpPr>
          <p:nvPr/>
        </p:nvSpPr>
        <p:spPr bwMode="auto">
          <a:xfrm>
            <a:off x="447675" y="3014097"/>
            <a:ext cx="10566400" cy="2677656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Function1&lt;Integer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Integer&gt; </a:t>
            </a:r>
            <a:r>
              <a:rPr kumimoji="0" lang="de-DE" altLang="de-DE" sz="2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plusOne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a -&gt; a + 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Function1&lt;Integer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Integer&gt; </a:t>
            </a:r>
            <a:r>
              <a:rPr kumimoji="0" lang="de-DE" altLang="de-DE" sz="2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multiplyByTwo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a -&gt; a * 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Function1&lt;Integer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Integer&gt; plusOneAndMultiplyBy2 = </a:t>
            </a:r>
            <a:r>
              <a:rPr kumimoji="0" lang="de-DE" altLang="de-DE" sz="2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plusOne.andThen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2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multiplyByTwo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4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then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(plusOneAndMultiplyBy2.apply(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)).</a:t>
            </a:r>
            <a:r>
              <a:rPr kumimoji="0" lang="de-DE" altLang="de-DE" sz="2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isEqualTo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kumimoji="0" lang="de-DE" altLang="de-DE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4487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Resilience4j: TIMER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fontAlgn="base">
              <a:spcAft>
                <a:spcPct val="0"/>
              </a:spcAft>
            </a:pPr>
            <a:fld id="{31ED8236-F742-4994-B025-3D78EEC04644}" type="slidenum">
              <a:rPr lang="en-US" smtClean="0"/>
              <a:pPr fontAlgn="base">
                <a:spcAft>
                  <a:spcPct val="0"/>
                </a:spcAft>
              </a:pPr>
              <a:t>40</a:t>
            </a:fld>
            <a:endParaRPr lang="en-US" dirty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324000" y="2437661"/>
            <a:ext cx="10373710" cy="3416320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MetricRegistry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metricRegistry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MetricRegistry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Timer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timer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Timer.</a:t>
            </a:r>
            <a:r>
              <a:rPr kumimoji="0" lang="de-DE" altLang="de-DE" sz="18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ofMetricRegistry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"backend"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metricRegistry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Callable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&lt;String&gt;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decorateCallable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Timer</a:t>
            </a: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.</a:t>
            </a:r>
            <a:r>
              <a:rPr kumimoji="0" lang="de-DE" altLang="de-DE" sz="18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decorateCallable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timer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 -&gt;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B389C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service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.sayHelloWorld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"Robert"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Timer.Metrics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metrics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timer.getMetrics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long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totalCalls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metrics.getNumberOfTotalCalls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long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successfulCalls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metrics.getNumberOfSuccessfulCalls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long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failedCalls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metrics.getNumberOfFailedCalls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double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meanRate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metrics.getMeanRate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double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responseTimePercentile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metrics.getSnapshot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().get95thPercentile()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238125" y="758999"/>
            <a:ext cx="10191750" cy="16802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6000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dirty="0"/>
              <a:t>Integration mit </a:t>
            </a:r>
            <a:r>
              <a:rPr lang="de-DE" dirty="0" err="1"/>
              <a:t>Dropwizard</a:t>
            </a:r>
            <a:r>
              <a:rPr lang="de-DE" dirty="0"/>
              <a:t> </a:t>
            </a:r>
            <a:r>
              <a:rPr lang="de-DE" dirty="0" err="1"/>
              <a:t>Metrics</a:t>
            </a:r>
            <a:endParaRPr lang="de-DE" dirty="0"/>
          </a:p>
          <a:p>
            <a:pPr marL="216000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dirty="0"/>
              <a:t>Misst Metriken wie </a:t>
            </a:r>
          </a:p>
          <a:p>
            <a:pPr marL="792072" lvl="1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dirty="0"/>
              <a:t>Anzahl erfolgreicher und fehlgeschlagener Aufrufe</a:t>
            </a:r>
          </a:p>
          <a:p>
            <a:pPr marL="792072" lvl="1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dirty="0"/>
              <a:t>Antwortzeit und Aufrufrate</a:t>
            </a:r>
          </a:p>
        </p:txBody>
      </p:sp>
    </p:spTree>
    <p:extLst>
      <p:ext uri="{BB962C8B-B14F-4D97-AF65-F5344CB8AC3E}">
        <p14:creationId xmlns:p14="http://schemas.microsoft.com/office/powerpoint/2010/main" val="921071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Resilience4j: Spring Boot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fontAlgn="base">
              <a:spcAft>
                <a:spcPct val="0"/>
              </a:spcAft>
            </a:pPr>
            <a:fld id="{31ED8236-F742-4994-B025-3D78EEC04644}" type="slidenum">
              <a:rPr lang="en-US" smtClean="0"/>
              <a:pPr fontAlgn="base">
                <a:spcAft>
                  <a:spcPct val="0"/>
                </a:spcAft>
              </a:pPr>
              <a:t>41</a:t>
            </a:fld>
            <a:endParaRPr lang="en-US" dirty="0"/>
          </a:p>
        </p:txBody>
      </p:sp>
      <p:sp>
        <p:nvSpPr>
          <p:cNvPr id="6" name="Freeform 8"/>
          <p:cNvSpPr>
            <a:spLocks/>
          </p:cNvSpPr>
          <p:nvPr/>
        </p:nvSpPr>
        <p:spPr bwMode="gray">
          <a:xfrm>
            <a:off x="238126" y="959966"/>
            <a:ext cx="8834438" cy="3669184"/>
          </a:xfrm>
          <a:custGeom>
            <a:avLst/>
            <a:gdLst>
              <a:gd name="T0" fmla="*/ 2147483647 w 4538"/>
              <a:gd name="T1" fmla="*/ 0 h 1080"/>
              <a:gd name="T2" fmla="*/ 0 w 4538"/>
              <a:gd name="T3" fmla="*/ 0 h 1080"/>
              <a:gd name="T4" fmla="*/ 2147483647 w 4538"/>
              <a:gd name="T5" fmla="*/ 2147483647 h 1080"/>
              <a:gd name="T6" fmla="*/ 0 w 4538"/>
              <a:gd name="T7" fmla="*/ 2147483647 h 1080"/>
              <a:gd name="T8" fmla="*/ 2147483647 w 4538"/>
              <a:gd name="T9" fmla="*/ 2147483647 h 1080"/>
              <a:gd name="T10" fmla="*/ 2147483647 w 4538"/>
              <a:gd name="T11" fmla="*/ 0 h 10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4538"/>
              <a:gd name="T19" fmla="*/ 0 h 1080"/>
              <a:gd name="T20" fmla="*/ 4538 w 4538"/>
              <a:gd name="T21" fmla="*/ 1080 h 10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4538" h="1080">
                <a:moveTo>
                  <a:pt x="4538" y="0"/>
                </a:moveTo>
                <a:lnTo>
                  <a:pt x="0" y="0"/>
                </a:lnTo>
                <a:lnTo>
                  <a:pt x="105" y="541"/>
                </a:lnTo>
                <a:lnTo>
                  <a:pt x="0" y="1080"/>
                </a:lnTo>
                <a:lnTo>
                  <a:pt x="4538" y="1080"/>
                </a:lnTo>
                <a:lnTo>
                  <a:pt x="4538" y="0"/>
                </a:lnTo>
              </a:path>
            </a:pathLst>
          </a:custGeom>
          <a:solidFill>
            <a:schemeClr val="bg1"/>
          </a:solidFill>
          <a:ln w="19050" cap="sq" cmpd="sng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lIns="360000" tIns="72000" rIns="108000" bIns="72000" anchor="t"/>
          <a:lstStyle/>
          <a:p>
            <a:pPr marL="216000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dirty="0"/>
              <a:t>Spring Boot Starter</a:t>
            </a:r>
          </a:p>
          <a:p>
            <a:pPr marL="216000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dirty="0"/>
              <a:t>Konfiguration mittels Spring Boot </a:t>
            </a:r>
            <a:r>
              <a:rPr lang="de-DE" dirty="0" err="1"/>
              <a:t>Config</a:t>
            </a:r>
            <a:r>
              <a:rPr lang="de-DE" dirty="0"/>
              <a:t>-Datei</a:t>
            </a:r>
          </a:p>
          <a:p>
            <a:pPr marL="216000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dirty="0"/>
              <a:t>Annotationen für </a:t>
            </a:r>
            <a:r>
              <a:rPr lang="de-DE" dirty="0" err="1"/>
              <a:t>CircuitBreaker</a:t>
            </a:r>
            <a:r>
              <a:rPr lang="de-DE" dirty="0"/>
              <a:t> und </a:t>
            </a:r>
            <a:r>
              <a:rPr lang="de-DE" dirty="0" err="1"/>
              <a:t>RateLimiter</a:t>
            </a:r>
            <a:endParaRPr lang="de-DE" dirty="0"/>
          </a:p>
          <a:p>
            <a:pPr marL="216000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sz="2400" dirty="0"/>
              <a:t>Neue </a:t>
            </a:r>
            <a:r>
              <a:rPr lang="de-DE" sz="2400" dirty="0" err="1"/>
              <a:t>HealthIndicator</a:t>
            </a:r>
            <a:r>
              <a:rPr lang="de-DE" sz="2400" dirty="0"/>
              <a:t> für </a:t>
            </a:r>
            <a:r>
              <a:rPr lang="de-DE" sz="2400" dirty="0" err="1"/>
              <a:t>CircuitBreaker</a:t>
            </a:r>
            <a:r>
              <a:rPr lang="de-DE" sz="2400" dirty="0"/>
              <a:t> und </a:t>
            </a:r>
            <a:r>
              <a:rPr lang="de-DE" sz="2400" dirty="0" err="1"/>
              <a:t>RateLimiter</a:t>
            </a:r>
            <a:endParaRPr lang="de-DE" sz="2400" dirty="0"/>
          </a:p>
          <a:p>
            <a:pPr marL="216000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sz="2400" dirty="0"/>
              <a:t>Events werden über ein neuen </a:t>
            </a:r>
            <a:r>
              <a:rPr lang="de-DE" sz="2400" dirty="0" err="1"/>
              <a:t>Actuator</a:t>
            </a:r>
            <a:r>
              <a:rPr lang="de-DE" sz="2400" dirty="0"/>
              <a:t> Endpoints veröffentlicht</a:t>
            </a:r>
          </a:p>
          <a:p>
            <a:pPr marL="216000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sz="2400" dirty="0"/>
              <a:t>Metriken werden über den </a:t>
            </a:r>
            <a:r>
              <a:rPr lang="de-DE" sz="2400" dirty="0" err="1"/>
              <a:t>Actuator</a:t>
            </a:r>
            <a:r>
              <a:rPr lang="de-DE" sz="2400" dirty="0"/>
              <a:t> </a:t>
            </a:r>
            <a:r>
              <a:rPr lang="de-DE" sz="2400" dirty="0" err="1"/>
              <a:t>Metrics</a:t>
            </a:r>
            <a:r>
              <a:rPr lang="de-DE" sz="2400" dirty="0"/>
              <a:t> veröffentlicht</a:t>
            </a:r>
            <a:endParaRPr lang="en-US" sz="2400" dirty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365126" y="3890486"/>
            <a:ext cx="10560050" cy="1477328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@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CircuitBreaker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(backend = 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backendA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@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Component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backendAConnector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BackendAConnector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implements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Connector {</a:t>
            </a: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...</a:t>
            </a: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9827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Resilience4j: Spring Boot – CONFIGURATION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fontAlgn="base">
              <a:spcAft>
                <a:spcPct val="0"/>
              </a:spcAft>
            </a:pPr>
            <a:fld id="{31ED8236-F742-4994-B025-3D78EEC04644}" type="slidenum">
              <a:rPr lang="en-US" smtClean="0"/>
              <a:pPr fontAlgn="base">
                <a:spcAft>
                  <a:spcPct val="0"/>
                </a:spcAft>
              </a:pPr>
              <a:t>42</a:t>
            </a:fld>
            <a:endParaRPr lang="en-US" dirty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306390" y="1108411"/>
            <a:ext cx="10907219" cy="3539430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altLang="de-DE" sz="1600" b="1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resilience4j.circuitbreaker:</a:t>
            </a:r>
            <a:br>
              <a:rPr lang="de-DE" altLang="de-DE" sz="1600" b="1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1600" b="1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DE" altLang="de-DE" sz="1600" b="1" dirty="0" err="1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backends</a:t>
            </a:r>
            <a:r>
              <a:rPr lang="de-DE" altLang="de-DE" sz="1600" b="1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lang="de-DE" altLang="de-DE" sz="1600" b="1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1600" b="1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de-DE" altLang="de-DE" sz="1600" b="1" dirty="0" err="1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backendA</a:t>
            </a:r>
            <a:r>
              <a:rPr lang="de-DE" altLang="de-DE" sz="1600" b="1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lang="de-DE" altLang="de-DE" sz="1600" b="1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1600" b="1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de-DE" altLang="de-DE" sz="1600" b="1" dirty="0" err="1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ringBufferSizeInClosedState</a:t>
            </a:r>
            <a:r>
              <a:rPr lang="de-DE" altLang="de-DE" sz="1600" b="1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de-DE" altLang="de-DE" sz="16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br>
              <a:rPr lang="de-DE" altLang="de-DE" sz="16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16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de-DE" altLang="de-DE" sz="1600" b="1" dirty="0" err="1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ringBufferSizeInHalfOpenState</a:t>
            </a:r>
            <a:r>
              <a:rPr lang="de-DE" altLang="de-DE" sz="1600" b="1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de-DE" altLang="de-DE" sz="16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br>
              <a:rPr lang="de-DE" altLang="de-DE" sz="16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16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de-DE" altLang="de-DE" sz="1600" b="1" dirty="0" err="1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waitInterval</a:t>
            </a:r>
            <a:r>
              <a:rPr lang="de-DE" altLang="de-DE" sz="1600" b="1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de-DE" altLang="de-DE" sz="16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5000</a:t>
            </a:r>
            <a:br>
              <a:rPr lang="de-DE" altLang="de-DE" sz="16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16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de-DE" altLang="de-DE" sz="1600" b="1" dirty="0" err="1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failureRateThreshold</a:t>
            </a:r>
            <a:r>
              <a:rPr lang="de-DE" altLang="de-DE" sz="1600" b="1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de-DE" altLang="de-DE" sz="16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50</a:t>
            </a:r>
            <a:br>
              <a:rPr lang="de-DE" altLang="de-DE" sz="16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16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de-DE" altLang="de-DE" sz="1600" b="1" dirty="0" err="1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eventConsumerBufferSize</a:t>
            </a:r>
            <a:r>
              <a:rPr lang="de-DE" altLang="de-DE" sz="1600" b="1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de-DE" altLang="de-DE" sz="16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br>
              <a:rPr lang="de-DE" altLang="de-DE" sz="16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16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de-DE" altLang="de-DE" sz="1600" b="1" dirty="0" err="1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backendB</a:t>
            </a:r>
            <a:r>
              <a:rPr lang="de-DE" altLang="de-DE" sz="1600" b="1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lang="de-DE" altLang="de-DE" sz="1600" b="1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1600" b="1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de-DE" altLang="de-DE" sz="1600" b="1" dirty="0" err="1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ringBufferSizeInClosedState</a:t>
            </a:r>
            <a:r>
              <a:rPr lang="de-DE" altLang="de-DE" sz="1600" b="1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de-DE" altLang="de-DE" sz="16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br>
              <a:rPr lang="de-DE" altLang="de-DE" sz="16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16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de-DE" altLang="de-DE" sz="1600" b="1" dirty="0" err="1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ringBufferSizeInHalfOpenState</a:t>
            </a:r>
            <a:r>
              <a:rPr lang="de-DE" altLang="de-DE" sz="1600" b="1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de-DE" altLang="de-DE" sz="16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br>
              <a:rPr lang="de-DE" altLang="de-DE" sz="16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16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de-DE" altLang="de-DE" sz="1600" b="1" dirty="0" err="1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waitInterval</a:t>
            </a:r>
            <a:r>
              <a:rPr lang="de-DE" altLang="de-DE" sz="1600" b="1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de-DE" altLang="de-DE" sz="16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5000</a:t>
            </a:r>
            <a:br>
              <a:rPr lang="de-DE" altLang="de-DE" sz="16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16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de-DE" altLang="de-DE" sz="1600" b="1" dirty="0" err="1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failureRateThreshold</a:t>
            </a:r>
            <a:r>
              <a:rPr lang="de-DE" altLang="de-DE" sz="1600" b="1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de-DE" altLang="de-DE" sz="16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50</a:t>
            </a:r>
            <a:br>
              <a:rPr lang="de-DE" altLang="de-DE" sz="16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16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de-DE" altLang="de-DE" sz="1600" b="1" dirty="0" err="1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eventConsumerBufferSize</a:t>
            </a:r>
            <a:r>
              <a:rPr lang="de-DE" altLang="de-DE" sz="1600" b="1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de-DE" altLang="de-DE" sz="16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endParaRPr lang="de-DE" altLang="de-DE" sz="36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2921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Resilience4j: Spring Boot – </a:t>
            </a:r>
            <a:r>
              <a:rPr lang="de-DE" dirty="0" err="1"/>
              <a:t>Health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fontAlgn="base">
              <a:spcAft>
                <a:spcPct val="0"/>
              </a:spcAft>
            </a:pPr>
            <a:fld id="{31ED8236-F742-4994-B025-3D78EEC04644}" type="slidenum">
              <a:rPr lang="en-US" smtClean="0"/>
              <a:pPr fontAlgn="base">
                <a:spcAft>
                  <a:spcPct val="0"/>
                </a:spcAft>
              </a:pPr>
              <a:t>43</a:t>
            </a:fld>
            <a:endParaRPr lang="en-US" dirty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288781" y="1083324"/>
            <a:ext cx="10907219" cy="5262979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altLang="de-DE" sz="16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lang="de-DE" altLang="de-DE" sz="16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16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DE" altLang="de-DE" sz="1600" dirty="0">
                <a:solidFill>
                  <a:srgbClr val="9876A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de-DE" altLang="de-DE" sz="1600" dirty="0" err="1">
                <a:solidFill>
                  <a:srgbClr val="9876A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status</a:t>
            </a:r>
            <a:r>
              <a:rPr lang="de-DE" altLang="de-DE" sz="1600" dirty="0">
                <a:solidFill>
                  <a:srgbClr val="9876A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de-DE" altLang="de-DE" sz="1600" dirty="0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"UP"</a:t>
            </a:r>
            <a: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DE" altLang="de-DE" sz="1600" dirty="0">
                <a:solidFill>
                  <a:srgbClr val="9876A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de-DE" altLang="de-DE" sz="1600" dirty="0" err="1">
                <a:solidFill>
                  <a:srgbClr val="9876A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backendA</a:t>
            </a:r>
            <a:r>
              <a:rPr lang="de-DE" altLang="de-DE" sz="1600" dirty="0">
                <a:solidFill>
                  <a:srgbClr val="9876A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de-DE" altLang="de-DE" sz="16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lang="de-DE" altLang="de-DE" sz="16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16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DE" altLang="de-DE" sz="1600" dirty="0">
                <a:solidFill>
                  <a:srgbClr val="9876A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de-DE" altLang="de-DE" sz="1600" dirty="0" err="1">
                <a:solidFill>
                  <a:srgbClr val="9876A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status</a:t>
            </a:r>
            <a:r>
              <a:rPr lang="de-DE" altLang="de-DE" sz="1600" dirty="0">
                <a:solidFill>
                  <a:srgbClr val="9876A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de-DE" altLang="de-DE" sz="1600" dirty="0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"DOWN"</a:t>
            </a:r>
            <a: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DE" altLang="de-DE" sz="1600" dirty="0">
                <a:solidFill>
                  <a:srgbClr val="9876A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de-DE" altLang="de-DE" sz="1600" dirty="0" err="1">
                <a:solidFill>
                  <a:srgbClr val="9876A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failureRate</a:t>
            </a:r>
            <a:r>
              <a:rPr lang="de-DE" altLang="de-DE" sz="1600" dirty="0">
                <a:solidFill>
                  <a:srgbClr val="9876A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de-DE" altLang="de-DE" sz="1600" dirty="0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"60.0%"</a:t>
            </a:r>
            <a: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DE" altLang="de-DE" sz="1600" dirty="0">
                <a:solidFill>
                  <a:srgbClr val="9876A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de-DE" altLang="de-DE" sz="1600" dirty="0" err="1">
                <a:solidFill>
                  <a:srgbClr val="9876A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failureRateThreshold</a:t>
            </a:r>
            <a:r>
              <a:rPr lang="de-DE" altLang="de-DE" sz="1600" dirty="0">
                <a:solidFill>
                  <a:srgbClr val="9876A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de-DE" altLang="de-DE" sz="1600" dirty="0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"50.0%"</a:t>
            </a:r>
            <a: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DE" altLang="de-DE" sz="1600" dirty="0">
                <a:solidFill>
                  <a:srgbClr val="9876A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de-DE" altLang="de-DE" sz="1600" dirty="0" err="1">
                <a:solidFill>
                  <a:srgbClr val="9876A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maxBufferedCalls</a:t>
            </a:r>
            <a:r>
              <a:rPr lang="de-DE" altLang="de-DE" sz="1600" dirty="0">
                <a:solidFill>
                  <a:srgbClr val="9876A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de-DE" altLang="de-DE" sz="1600" dirty="0">
                <a:solidFill>
                  <a:srgbClr val="6897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DE" altLang="de-DE" sz="1600" dirty="0">
                <a:solidFill>
                  <a:srgbClr val="9876A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de-DE" altLang="de-DE" sz="1600" dirty="0" err="1">
                <a:solidFill>
                  <a:srgbClr val="9876A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bufferedCalls</a:t>
            </a:r>
            <a:r>
              <a:rPr lang="de-DE" altLang="de-DE" sz="1600" dirty="0">
                <a:solidFill>
                  <a:srgbClr val="9876A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de-DE" altLang="de-DE" sz="1600" dirty="0">
                <a:solidFill>
                  <a:srgbClr val="6897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DE" altLang="de-DE" sz="1600" dirty="0">
                <a:solidFill>
                  <a:srgbClr val="9876A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de-DE" altLang="de-DE" sz="1600" dirty="0" err="1">
                <a:solidFill>
                  <a:srgbClr val="9876A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failedCalls</a:t>
            </a:r>
            <a:r>
              <a:rPr lang="de-DE" altLang="de-DE" sz="1600" dirty="0">
                <a:solidFill>
                  <a:srgbClr val="9876A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de-DE" altLang="de-DE" sz="1600" dirty="0">
                <a:solidFill>
                  <a:srgbClr val="6897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DE" altLang="de-DE" sz="1600" dirty="0">
                <a:solidFill>
                  <a:srgbClr val="9876A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de-DE" altLang="de-DE" sz="1600" dirty="0" err="1">
                <a:solidFill>
                  <a:srgbClr val="9876A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notPermittedCalls</a:t>
            </a:r>
            <a:r>
              <a:rPr lang="de-DE" altLang="de-DE" sz="1600" dirty="0">
                <a:solidFill>
                  <a:srgbClr val="9876A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de-DE" altLang="de-DE" sz="1600" dirty="0">
                <a:solidFill>
                  <a:srgbClr val="6897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br>
              <a:rPr lang="de-DE" altLang="de-DE" sz="1600" dirty="0">
                <a:solidFill>
                  <a:srgbClr val="6897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1600" dirty="0">
                <a:solidFill>
                  <a:srgbClr val="6897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DE" altLang="de-DE" sz="16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DE" altLang="de-DE" sz="1600" dirty="0">
                <a:solidFill>
                  <a:srgbClr val="9876A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de-DE" altLang="de-DE" sz="1600" dirty="0" err="1">
                <a:solidFill>
                  <a:srgbClr val="9876A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backendB</a:t>
            </a:r>
            <a:r>
              <a:rPr lang="de-DE" altLang="de-DE" sz="1600" dirty="0">
                <a:solidFill>
                  <a:srgbClr val="9876A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de-DE" altLang="de-DE" sz="16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lang="de-DE" altLang="de-DE" sz="16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16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DE" altLang="de-DE" sz="1600" dirty="0">
                <a:solidFill>
                  <a:srgbClr val="9876A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de-DE" altLang="de-DE" sz="1600" dirty="0" err="1">
                <a:solidFill>
                  <a:srgbClr val="9876A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status</a:t>
            </a:r>
            <a:r>
              <a:rPr lang="de-DE" altLang="de-DE" sz="1600" dirty="0">
                <a:solidFill>
                  <a:srgbClr val="9876A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de-DE" altLang="de-DE" sz="1600" dirty="0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"UP"</a:t>
            </a:r>
            <a: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DE" altLang="de-DE" sz="1600" dirty="0">
                <a:solidFill>
                  <a:srgbClr val="9876A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de-DE" altLang="de-DE" sz="1600" dirty="0" err="1">
                <a:solidFill>
                  <a:srgbClr val="9876A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failureRate</a:t>
            </a:r>
            <a:r>
              <a:rPr lang="de-DE" altLang="de-DE" sz="1600" dirty="0">
                <a:solidFill>
                  <a:srgbClr val="9876A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de-DE" altLang="de-DE" sz="1600" dirty="0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"0.0%"</a:t>
            </a:r>
            <a: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DE" altLang="de-DE" sz="1600" dirty="0">
                <a:solidFill>
                  <a:srgbClr val="9876A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de-DE" altLang="de-DE" sz="1600" dirty="0" err="1">
                <a:solidFill>
                  <a:srgbClr val="9876A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failureRateThreshold</a:t>
            </a:r>
            <a:r>
              <a:rPr lang="de-DE" altLang="de-DE" sz="1600" dirty="0">
                <a:solidFill>
                  <a:srgbClr val="9876A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de-DE" altLang="de-DE" sz="1600" dirty="0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"50.0%"</a:t>
            </a:r>
            <a: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DE" altLang="de-DE" sz="1600" dirty="0">
                <a:solidFill>
                  <a:srgbClr val="9876A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de-DE" altLang="de-DE" sz="1600" dirty="0" err="1">
                <a:solidFill>
                  <a:srgbClr val="9876A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maxBufferedCalls</a:t>
            </a:r>
            <a:r>
              <a:rPr lang="de-DE" altLang="de-DE" sz="1600" dirty="0">
                <a:solidFill>
                  <a:srgbClr val="9876A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de-DE" altLang="de-DE" sz="1600" dirty="0">
                <a:solidFill>
                  <a:srgbClr val="6897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DE" altLang="de-DE" sz="1600" dirty="0">
                <a:solidFill>
                  <a:srgbClr val="9876A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de-DE" altLang="de-DE" sz="1600" dirty="0" err="1">
                <a:solidFill>
                  <a:srgbClr val="9876A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bufferedCalls</a:t>
            </a:r>
            <a:r>
              <a:rPr lang="de-DE" altLang="de-DE" sz="1600" dirty="0">
                <a:solidFill>
                  <a:srgbClr val="9876A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de-DE" altLang="de-DE" sz="1600" dirty="0">
                <a:solidFill>
                  <a:srgbClr val="6897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DE" altLang="de-DE" sz="1600" dirty="0">
                <a:solidFill>
                  <a:srgbClr val="9876A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de-DE" altLang="de-DE" sz="1600" dirty="0" err="1">
                <a:solidFill>
                  <a:srgbClr val="9876A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failedCalls</a:t>
            </a:r>
            <a:r>
              <a:rPr lang="de-DE" altLang="de-DE" sz="1600" dirty="0">
                <a:solidFill>
                  <a:srgbClr val="9876A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de-DE" altLang="de-DE" sz="1600" dirty="0">
                <a:solidFill>
                  <a:srgbClr val="6897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DE" altLang="de-DE" sz="1600" dirty="0">
                <a:solidFill>
                  <a:srgbClr val="9876A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de-DE" altLang="de-DE" sz="1600" dirty="0" err="1">
                <a:solidFill>
                  <a:srgbClr val="9876A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notPermittedCalls</a:t>
            </a:r>
            <a:r>
              <a:rPr lang="de-DE" altLang="de-DE" sz="1600" dirty="0">
                <a:solidFill>
                  <a:srgbClr val="9876A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de-DE" altLang="de-DE" sz="1600" dirty="0">
                <a:solidFill>
                  <a:srgbClr val="6897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br>
              <a:rPr lang="de-DE" altLang="de-DE" sz="1600" dirty="0">
                <a:solidFill>
                  <a:srgbClr val="6897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1600" dirty="0">
                <a:solidFill>
                  <a:srgbClr val="6897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DE" altLang="de-DE" sz="16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de-DE" altLang="de-DE" sz="16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16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921432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Resilience4j: Spring Boot – METRIKEN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fontAlgn="base">
              <a:spcAft>
                <a:spcPct val="0"/>
              </a:spcAft>
            </a:pPr>
            <a:fld id="{31ED8236-F742-4994-B025-3D78EEC04644}" type="slidenum">
              <a:rPr lang="en-US" smtClean="0"/>
              <a:pPr fontAlgn="base">
                <a:spcAft>
                  <a:spcPct val="0"/>
                </a:spcAft>
              </a:pPr>
              <a:t>44</a:t>
            </a:fld>
            <a:endParaRPr lang="en-US" dirty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324000" y="1284801"/>
            <a:ext cx="10907219" cy="3046988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altLang="de-DE" sz="16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lang="de-DE" altLang="de-DE" sz="16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16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DE" altLang="de-DE" sz="1600" dirty="0">
                <a:solidFill>
                  <a:srgbClr val="9876A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"resilience4j.circuitbreaker.backendA.successful"</a:t>
            </a:r>
            <a: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de-DE" altLang="de-DE" sz="1600" dirty="0">
                <a:solidFill>
                  <a:srgbClr val="6897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DE" altLang="de-DE" sz="1600" dirty="0">
                <a:solidFill>
                  <a:srgbClr val="9876A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"resilience4j.circuitbreaker.backendA.failed"</a:t>
            </a:r>
            <a: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de-DE" altLang="de-DE" sz="1600" dirty="0">
                <a:solidFill>
                  <a:srgbClr val="6897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DE" altLang="de-DE" sz="1600" dirty="0">
                <a:solidFill>
                  <a:srgbClr val="9876A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"resilience4j.circuitbreaker.backendA.buffered"</a:t>
            </a:r>
            <a: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de-DE" altLang="de-DE" sz="1600" dirty="0">
                <a:solidFill>
                  <a:srgbClr val="6897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DE" altLang="de-DE" sz="1600" dirty="0">
                <a:solidFill>
                  <a:srgbClr val="9876A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"resilience4j.circuitbreaker.backendA.buffered_max"</a:t>
            </a:r>
            <a: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de-DE" altLang="de-DE" sz="1600" dirty="0">
                <a:solidFill>
                  <a:srgbClr val="6897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DE" altLang="de-DE" sz="1600" dirty="0">
                <a:solidFill>
                  <a:srgbClr val="9876A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"resilience4j.circuitbreaker.backendA.not_permitted"</a:t>
            </a:r>
            <a: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de-DE" altLang="de-DE" sz="1600" dirty="0">
                <a:solidFill>
                  <a:srgbClr val="6897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  <a: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DE" altLang="de-DE" sz="1600" dirty="0">
                <a:solidFill>
                  <a:srgbClr val="9876A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"resilience4j.circuitbreaker.backendB.successful"</a:t>
            </a:r>
            <a: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de-DE" altLang="de-DE" sz="1600" dirty="0">
                <a:solidFill>
                  <a:srgbClr val="6897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DE" altLang="de-DE" sz="1600" dirty="0">
                <a:solidFill>
                  <a:srgbClr val="9876A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"resilience4j.circuitbreaker.backendB.failed"</a:t>
            </a:r>
            <a: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de-DE" altLang="de-DE" sz="1600" dirty="0">
                <a:solidFill>
                  <a:srgbClr val="6897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DE" altLang="de-DE" sz="1600" dirty="0">
                <a:solidFill>
                  <a:srgbClr val="9876A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"resilience4j.circuitbreaker.backendB.buffered"</a:t>
            </a:r>
            <a: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de-DE" altLang="de-DE" sz="1600" dirty="0">
                <a:solidFill>
                  <a:srgbClr val="6897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DE" altLang="de-DE" sz="1600" dirty="0">
                <a:solidFill>
                  <a:srgbClr val="9876A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"resilience4j.circuitbreaker.backendB.buffered_max"</a:t>
            </a:r>
            <a: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de-DE" altLang="de-DE" sz="1600" dirty="0">
                <a:solidFill>
                  <a:srgbClr val="6897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DE" altLang="de-DE" sz="1600" dirty="0">
                <a:solidFill>
                  <a:srgbClr val="9876A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"resilience4j.circuitbreaker.backendB.not_permitted"</a:t>
            </a:r>
            <a: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de-DE" altLang="de-DE" sz="1600" dirty="0">
                <a:solidFill>
                  <a:srgbClr val="6897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br>
              <a:rPr lang="de-DE" altLang="de-DE" sz="1600" dirty="0">
                <a:solidFill>
                  <a:srgbClr val="6897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16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de-DE" altLang="de-DE" sz="36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5857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Resilience4j: Spring Boot – EVENTS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fontAlgn="base">
              <a:spcAft>
                <a:spcPct val="0"/>
              </a:spcAft>
            </a:pPr>
            <a:fld id="{31ED8236-F742-4994-B025-3D78EEC04644}" type="slidenum">
              <a:rPr lang="en-US" smtClean="0"/>
              <a:pPr fontAlgn="base">
                <a:spcAft>
                  <a:spcPct val="0"/>
                </a:spcAft>
              </a:pPr>
              <a:t>45</a:t>
            </a:fld>
            <a:endParaRPr lang="en-US" dirty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229407" y="1003338"/>
            <a:ext cx="10907219" cy="4524315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altLang="de-DE" sz="16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lang="de-DE" altLang="de-DE" sz="16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16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DE" altLang="de-DE" sz="1600" dirty="0">
                <a:solidFill>
                  <a:srgbClr val="9876A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de-DE" altLang="de-DE" sz="1600" dirty="0" err="1">
                <a:solidFill>
                  <a:srgbClr val="9876A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circuitBreakerEvents</a:t>
            </a:r>
            <a:r>
              <a:rPr lang="de-DE" altLang="de-DE" sz="1600" dirty="0">
                <a:solidFill>
                  <a:srgbClr val="9876A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de-DE" altLang="de-DE" sz="16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b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DE" altLang="de-DE" sz="16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lang="de-DE" altLang="de-DE" sz="16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16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de-DE" altLang="de-DE" sz="1600" dirty="0">
                <a:solidFill>
                  <a:srgbClr val="9876A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de-DE" altLang="de-DE" sz="1600" dirty="0" err="1">
                <a:solidFill>
                  <a:srgbClr val="9876A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circuitBreakerName</a:t>
            </a:r>
            <a:r>
              <a:rPr lang="de-DE" altLang="de-DE" sz="1600" dirty="0">
                <a:solidFill>
                  <a:srgbClr val="9876A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de-DE" altLang="de-DE" sz="1600" dirty="0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de-DE" altLang="de-DE" sz="1600" dirty="0" err="1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backendA</a:t>
            </a:r>
            <a:r>
              <a:rPr lang="de-DE" altLang="de-DE" sz="1600" dirty="0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de-DE" altLang="de-DE" sz="1600" dirty="0">
                <a:solidFill>
                  <a:srgbClr val="9876A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"type"</a:t>
            </a:r>
            <a: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de-DE" altLang="de-DE" sz="1600" dirty="0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"SUCCESS"</a:t>
            </a:r>
            <a: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de-DE" altLang="de-DE" sz="1600" dirty="0">
                <a:solidFill>
                  <a:srgbClr val="9876A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de-DE" altLang="de-DE" sz="1600" dirty="0" err="1">
                <a:solidFill>
                  <a:srgbClr val="9876A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creationTime</a:t>
            </a:r>
            <a:r>
              <a:rPr lang="de-DE" altLang="de-DE" sz="1600" dirty="0">
                <a:solidFill>
                  <a:srgbClr val="9876A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de-DE" altLang="de-DE" sz="1600" dirty="0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"2017-01-10T15:39:20.518+01:00[Europe/Berlin]"</a:t>
            </a:r>
            <a: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de-DE" altLang="de-DE" sz="1600" dirty="0">
                <a:solidFill>
                  <a:srgbClr val="9876A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de-DE" altLang="de-DE" sz="1600" dirty="0" err="1">
                <a:solidFill>
                  <a:srgbClr val="9876A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durationInMs</a:t>
            </a:r>
            <a:r>
              <a:rPr lang="de-DE" altLang="de-DE" sz="1600" dirty="0">
                <a:solidFill>
                  <a:srgbClr val="9876A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de-DE" altLang="de-DE" sz="1600" dirty="0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br>
              <a:rPr lang="de-DE" altLang="de-DE" sz="1600" dirty="0">
                <a:solidFill>
                  <a:srgbClr val="6897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1600" dirty="0">
                <a:solidFill>
                  <a:srgbClr val="6897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DE" altLang="de-DE" sz="16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DE" altLang="de-DE" sz="16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lang="de-DE" altLang="de-DE" sz="16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16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de-DE" altLang="de-DE" sz="1600" dirty="0">
                <a:solidFill>
                  <a:srgbClr val="9876A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de-DE" altLang="de-DE" sz="1600" dirty="0" err="1">
                <a:solidFill>
                  <a:srgbClr val="9876A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circuitBreakerName</a:t>
            </a:r>
            <a:r>
              <a:rPr lang="de-DE" altLang="de-DE" sz="1600" dirty="0">
                <a:solidFill>
                  <a:srgbClr val="9876A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de-DE" altLang="de-DE" sz="1600" dirty="0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de-DE" altLang="de-DE" sz="1600" dirty="0" err="1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backendB</a:t>
            </a:r>
            <a:r>
              <a:rPr lang="de-DE" altLang="de-DE" sz="1600" dirty="0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de-DE" altLang="de-DE" sz="1600" dirty="0">
                <a:solidFill>
                  <a:srgbClr val="9876A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"type"</a:t>
            </a:r>
            <a: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de-DE" altLang="de-DE" sz="1600" dirty="0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"ERROR"</a:t>
            </a:r>
            <a: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de-DE" altLang="de-DE" sz="1600" dirty="0">
                <a:solidFill>
                  <a:srgbClr val="9876A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de-DE" altLang="de-DE" sz="1600" dirty="0" err="1">
                <a:solidFill>
                  <a:srgbClr val="9876A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creationTime</a:t>
            </a:r>
            <a:r>
              <a:rPr lang="de-DE" altLang="de-DE" sz="1600" dirty="0">
                <a:solidFill>
                  <a:srgbClr val="9876A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de-DE" altLang="de-DE" sz="1600" dirty="0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"2017-01-10T15:41:31.159+01:00[Europe/Berlin]"</a:t>
            </a:r>
            <a: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de-DE" altLang="de-DE" sz="1600" dirty="0">
                <a:solidFill>
                  <a:srgbClr val="9876A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de-DE" altLang="de-DE" sz="1600" dirty="0" err="1">
                <a:solidFill>
                  <a:srgbClr val="9876A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errorMessage</a:t>
            </a:r>
            <a:r>
              <a:rPr lang="de-DE" altLang="de-DE" sz="1600" dirty="0">
                <a:solidFill>
                  <a:srgbClr val="9876A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de-DE" altLang="de-DE" sz="1600" dirty="0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de-DE" altLang="de-DE" sz="1600" dirty="0" err="1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org.springframework.web.client.HttpServerErrorException</a:t>
            </a:r>
            <a:r>
              <a:rPr lang="de-DE" altLang="de-DE" sz="1600" dirty="0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500 This </a:t>
            </a:r>
            <a:r>
              <a:rPr lang="de-DE" altLang="de-DE" sz="1600" dirty="0" err="1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  <a:r>
              <a:rPr lang="de-DE" altLang="de-DE" sz="1600" dirty="0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 remote </a:t>
            </a:r>
            <a:r>
              <a:rPr lang="de-DE" altLang="de-DE" sz="1600" dirty="0" err="1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exception</a:t>
            </a:r>
            <a:r>
              <a:rPr lang="de-DE" altLang="de-DE" sz="1600" dirty="0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de-DE" altLang="de-DE" sz="1600" dirty="0">
                <a:solidFill>
                  <a:srgbClr val="9876A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de-DE" altLang="de-DE" sz="1600" dirty="0" err="1">
                <a:solidFill>
                  <a:srgbClr val="9876A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durationInMs</a:t>
            </a:r>
            <a:r>
              <a:rPr lang="de-DE" altLang="de-DE" sz="1600" dirty="0">
                <a:solidFill>
                  <a:srgbClr val="9876A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de-DE" altLang="de-DE" sz="1600" dirty="0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100</a:t>
            </a:r>
            <a:br>
              <a:rPr lang="de-DE" altLang="de-DE" sz="1600" dirty="0">
                <a:solidFill>
                  <a:srgbClr val="6897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1600" dirty="0">
                <a:solidFill>
                  <a:srgbClr val="6897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DE" altLang="de-DE" sz="16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de-DE" altLang="de-DE" sz="16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16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]</a:t>
            </a:r>
            <a:br>
              <a:rPr lang="de-DE" altLang="de-DE" sz="16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16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de-DE" altLang="de-DE" sz="36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821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fontAlgn="base">
              <a:spcAft>
                <a:spcPct val="0"/>
              </a:spcAft>
            </a:pPr>
            <a:fld id="{31ED8236-F742-4994-B025-3D78EEC04644}" type="slidenum">
              <a:rPr lang="en-US" smtClean="0"/>
              <a:pPr fontAlgn="base">
                <a:spcAft>
                  <a:spcPct val="0"/>
                </a:spcAft>
              </a:pPr>
              <a:t>46</a:t>
            </a:fld>
            <a:endParaRPr lang="en-US" dirty="0"/>
          </a:p>
        </p:txBody>
      </p:sp>
      <p:sp>
        <p:nvSpPr>
          <p:cNvPr id="7" name="Textfeld 6"/>
          <p:cNvSpPr txBox="1"/>
          <p:nvPr/>
        </p:nvSpPr>
        <p:spPr>
          <a:xfrm>
            <a:off x="3390571" y="835572"/>
            <a:ext cx="4623620" cy="14874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defTabSz="457322" fontAlgn="base">
              <a:lnSpc>
                <a:spcPct val="104000"/>
              </a:lnSpc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SzPct val="75000"/>
            </a:pPr>
            <a:r>
              <a:rPr lang="de-DE" sz="9600" dirty="0">
                <a:ea typeface="Swagger" pitchFamily="2" charset="0"/>
              </a:rPr>
              <a:t>FRAGEN?</a:t>
            </a:r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b="7610"/>
          <a:stretch/>
        </p:blipFill>
        <p:spPr>
          <a:xfrm>
            <a:off x="2683312" y="2323021"/>
            <a:ext cx="6421273" cy="3672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315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Was sind FUNKTIONEN höherer ORDNUNG?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fontAlgn="base">
              <a:spcAft>
                <a:spcPct val="0"/>
              </a:spcAft>
            </a:pPr>
            <a:fld id="{31ED8236-F742-4994-B025-3D78EEC04644}" type="slidenum">
              <a:rPr lang="en-US" smtClean="0"/>
              <a:pPr fontAlgn="base">
                <a:spcAft>
                  <a:spcPct val="0"/>
                </a:spcAft>
              </a:pPr>
              <a:t>5</a:t>
            </a:fld>
            <a:endParaRPr lang="en-US" dirty="0"/>
          </a:p>
        </p:txBody>
      </p:sp>
      <p:sp>
        <p:nvSpPr>
          <p:cNvPr id="4" name="Freeform 8"/>
          <p:cNvSpPr>
            <a:spLocks/>
          </p:cNvSpPr>
          <p:nvPr/>
        </p:nvSpPr>
        <p:spPr bwMode="gray">
          <a:xfrm>
            <a:off x="238126" y="874241"/>
            <a:ext cx="8834438" cy="3669184"/>
          </a:xfrm>
          <a:custGeom>
            <a:avLst/>
            <a:gdLst>
              <a:gd name="T0" fmla="*/ 2147483647 w 4538"/>
              <a:gd name="T1" fmla="*/ 0 h 1080"/>
              <a:gd name="T2" fmla="*/ 0 w 4538"/>
              <a:gd name="T3" fmla="*/ 0 h 1080"/>
              <a:gd name="T4" fmla="*/ 2147483647 w 4538"/>
              <a:gd name="T5" fmla="*/ 2147483647 h 1080"/>
              <a:gd name="T6" fmla="*/ 0 w 4538"/>
              <a:gd name="T7" fmla="*/ 2147483647 h 1080"/>
              <a:gd name="T8" fmla="*/ 2147483647 w 4538"/>
              <a:gd name="T9" fmla="*/ 2147483647 h 1080"/>
              <a:gd name="T10" fmla="*/ 2147483647 w 4538"/>
              <a:gd name="T11" fmla="*/ 0 h 10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4538"/>
              <a:gd name="T19" fmla="*/ 0 h 1080"/>
              <a:gd name="T20" fmla="*/ 4538 w 4538"/>
              <a:gd name="T21" fmla="*/ 1080 h 10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4538" h="1080">
                <a:moveTo>
                  <a:pt x="4538" y="0"/>
                </a:moveTo>
                <a:lnTo>
                  <a:pt x="0" y="0"/>
                </a:lnTo>
                <a:lnTo>
                  <a:pt x="105" y="541"/>
                </a:lnTo>
                <a:lnTo>
                  <a:pt x="0" y="1080"/>
                </a:lnTo>
                <a:lnTo>
                  <a:pt x="4538" y="1080"/>
                </a:lnTo>
                <a:lnTo>
                  <a:pt x="4538" y="0"/>
                </a:lnTo>
              </a:path>
            </a:pathLst>
          </a:custGeom>
          <a:solidFill>
            <a:schemeClr val="bg1"/>
          </a:solidFill>
          <a:ln w="19050" cap="sq" cmpd="sng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lIns="360000" tIns="72000" rIns="108000" bIns="72000" anchor="t"/>
          <a:lstStyle/>
          <a:p>
            <a:pPr marL="216000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endParaRPr lang="en-US" sz="2400" dirty="0"/>
          </a:p>
        </p:txBody>
      </p:sp>
      <p:sp>
        <p:nvSpPr>
          <p:cNvPr id="15" name="Freeform 8"/>
          <p:cNvSpPr>
            <a:spLocks/>
          </p:cNvSpPr>
          <p:nvPr/>
        </p:nvSpPr>
        <p:spPr bwMode="gray">
          <a:xfrm>
            <a:off x="176855" y="748888"/>
            <a:ext cx="10409690" cy="1228986"/>
          </a:xfrm>
          <a:custGeom>
            <a:avLst/>
            <a:gdLst>
              <a:gd name="T0" fmla="*/ 2147483647 w 4538"/>
              <a:gd name="T1" fmla="*/ 0 h 1080"/>
              <a:gd name="T2" fmla="*/ 0 w 4538"/>
              <a:gd name="T3" fmla="*/ 0 h 1080"/>
              <a:gd name="T4" fmla="*/ 2147483647 w 4538"/>
              <a:gd name="T5" fmla="*/ 2147483647 h 1080"/>
              <a:gd name="T6" fmla="*/ 0 w 4538"/>
              <a:gd name="T7" fmla="*/ 2147483647 h 1080"/>
              <a:gd name="T8" fmla="*/ 2147483647 w 4538"/>
              <a:gd name="T9" fmla="*/ 2147483647 h 1080"/>
              <a:gd name="T10" fmla="*/ 2147483647 w 4538"/>
              <a:gd name="T11" fmla="*/ 0 h 10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4538"/>
              <a:gd name="T19" fmla="*/ 0 h 1080"/>
              <a:gd name="T20" fmla="*/ 4538 w 4538"/>
              <a:gd name="T21" fmla="*/ 1080 h 10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4538" h="1080">
                <a:moveTo>
                  <a:pt x="4538" y="0"/>
                </a:moveTo>
                <a:lnTo>
                  <a:pt x="0" y="0"/>
                </a:lnTo>
                <a:lnTo>
                  <a:pt x="105" y="541"/>
                </a:lnTo>
                <a:lnTo>
                  <a:pt x="0" y="1080"/>
                </a:lnTo>
                <a:lnTo>
                  <a:pt x="4538" y="1080"/>
                </a:lnTo>
                <a:lnTo>
                  <a:pt x="4538" y="0"/>
                </a:lnTo>
              </a:path>
            </a:pathLst>
          </a:custGeom>
          <a:solidFill>
            <a:schemeClr val="bg1"/>
          </a:solidFill>
          <a:ln w="19050" cap="sq" cmpd="sng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lIns="360000" tIns="72000" rIns="108000" bIns="72000" anchor="t"/>
          <a:lstStyle/>
          <a:p>
            <a:pPr marL="216000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sz="2400" dirty="0"/>
              <a:t>Funktionen können als Parameter übergeben und als Resultat zurückgegeben werden</a:t>
            </a:r>
          </a:p>
          <a:p>
            <a:pPr marL="216000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sz="2400" dirty="0"/>
              <a:t>Patterns: Execute-</a:t>
            </a:r>
            <a:r>
              <a:rPr lang="de-DE" sz="2400" dirty="0" err="1"/>
              <a:t>Around</a:t>
            </a:r>
            <a:r>
              <a:rPr lang="de-DE" sz="2400" dirty="0"/>
              <a:t>, </a:t>
            </a:r>
            <a:r>
              <a:rPr lang="de-DE" sz="2400" dirty="0" err="1"/>
              <a:t>Deferred</a:t>
            </a:r>
            <a:r>
              <a:rPr lang="de-DE" sz="2400" dirty="0"/>
              <a:t> </a:t>
            </a:r>
            <a:r>
              <a:rPr lang="de-DE" sz="2400" dirty="0" err="1"/>
              <a:t>Execution</a:t>
            </a:r>
            <a:r>
              <a:rPr lang="de-DE" sz="2400" dirty="0"/>
              <a:t>, </a:t>
            </a:r>
            <a:r>
              <a:rPr lang="de-DE" sz="2400" dirty="0" err="1"/>
              <a:t>Decorator</a:t>
            </a:r>
            <a:r>
              <a:rPr lang="de-DE" sz="2400" dirty="0"/>
              <a:t>, </a:t>
            </a:r>
            <a:r>
              <a:rPr lang="de-DE" sz="2400" dirty="0" err="1"/>
              <a:t>Strategy</a:t>
            </a:r>
            <a:r>
              <a:rPr lang="de-DE" sz="2400" dirty="0"/>
              <a:t>, Template </a:t>
            </a:r>
            <a:r>
              <a:rPr lang="de-DE" sz="2400" dirty="0" err="1"/>
              <a:t>Method</a:t>
            </a:r>
            <a:endParaRPr lang="de-DE" sz="2400" dirty="0"/>
          </a:p>
          <a:p>
            <a:pPr marL="216000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endParaRPr lang="en-US" sz="2400" dirty="0"/>
          </a:p>
        </p:txBody>
      </p:sp>
      <p:sp>
        <p:nvSpPr>
          <p:cNvPr id="16" name="Rectangle 8"/>
          <p:cNvSpPr>
            <a:spLocks noChangeArrowheads="1"/>
          </p:cNvSpPr>
          <p:nvPr/>
        </p:nvSpPr>
        <p:spPr bwMode="auto">
          <a:xfrm>
            <a:off x="252835" y="1850770"/>
            <a:ext cx="11014329" cy="4524315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altLang="de-DE" sz="2400" dirty="0" err="1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de-DE" altLang="de-DE" sz="24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altLang="de-DE" sz="2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de-DE" altLang="de-DE" sz="2400" dirty="0">
                <a:solidFill>
                  <a:srgbClr val="50787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de-DE" altLang="de-DE" sz="2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de-DE" altLang="de-DE" sz="24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Function</a:t>
            </a:r>
            <a:r>
              <a:rPr lang="de-DE" altLang="de-DE" sz="2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de-DE" altLang="de-DE" sz="24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Callable</a:t>
            </a:r>
            <a:r>
              <a:rPr lang="de-DE" altLang="de-DE" sz="2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de-DE" altLang="de-DE" sz="2400" dirty="0">
                <a:solidFill>
                  <a:srgbClr val="50787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de-DE" altLang="de-DE" sz="2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de-DE" altLang="de-DE" sz="24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de-DE" altLang="de-DE" sz="2400" dirty="0">
                <a:solidFill>
                  <a:srgbClr val="50787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de-DE" altLang="de-DE" sz="2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de-DE" altLang="de-DE" sz="2400" dirty="0" err="1">
                <a:solidFill>
                  <a:srgbClr val="FFC66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withRecovery</a:t>
            </a:r>
            <a:r>
              <a:rPr lang="de-DE" altLang="de-DE" sz="2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br>
              <a:rPr lang="de-DE" altLang="de-DE" sz="2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2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Consumer&lt;</a:t>
            </a:r>
            <a:r>
              <a:rPr lang="de-DE" altLang="de-DE" sz="24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Exception</a:t>
            </a:r>
            <a:r>
              <a:rPr lang="de-DE" altLang="de-DE" sz="2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de-DE" altLang="de-DE" sz="24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exceptionHandler</a:t>
            </a:r>
            <a:r>
              <a:rPr lang="de-DE" altLang="de-DE" sz="24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lang="de-DE" altLang="de-DE" sz="24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24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de-DE" altLang="de-DE" sz="24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Supplier</a:t>
            </a:r>
            <a:r>
              <a:rPr lang="de-DE" altLang="de-DE" sz="2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de-DE" altLang="de-DE" sz="2400" dirty="0">
                <a:solidFill>
                  <a:srgbClr val="50787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de-DE" altLang="de-DE" sz="2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de-DE" altLang="de-DE" sz="24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recoverFunction</a:t>
            </a:r>
            <a:r>
              <a:rPr lang="de-DE" altLang="de-DE" sz="2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br>
              <a:rPr lang="de-DE" altLang="de-DE" sz="2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2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DE" altLang="de-DE" sz="2400" dirty="0" err="1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de-DE" altLang="de-DE" sz="24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altLang="de-DE" sz="2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altLang="de-DE" sz="24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Callable</a:t>
            </a:r>
            <a:r>
              <a:rPr lang="de-DE" altLang="de-DE" sz="2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de-DE" altLang="de-DE" sz="2400" dirty="0">
                <a:solidFill>
                  <a:srgbClr val="50787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de-DE" altLang="de-DE" sz="2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de-DE" altLang="de-DE" sz="24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callable</a:t>
            </a:r>
            <a:r>
              <a:rPr lang="de-DE" altLang="de-DE" sz="2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-&gt; {</a:t>
            </a:r>
            <a:br>
              <a:rPr lang="de-DE" altLang="de-DE" sz="2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2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de-DE" altLang="de-DE" sz="2400" dirty="0" err="1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try</a:t>
            </a:r>
            <a:r>
              <a:rPr lang="de-DE" altLang="de-DE" sz="24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altLang="de-DE" sz="2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lang="de-DE" altLang="de-DE" sz="2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2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de-DE" altLang="de-DE" sz="2400" dirty="0" err="1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de-DE" altLang="de-DE" sz="24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altLang="de-DE" sz="24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callable.call</a:t>
            </a:r>
            <a:r>
              <a:rPr lang="de-DE" altLang="de-DE" sz="2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de-DE" altLang="de-DE" sz="24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de-DE" altLang="de-DE" sz="24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24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de-DE" altLang="de-DE" sz="2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 </a:t>
            </a:r>
            <a:r>
              <a:rPr lang="de-DE" altLang="de-DE" sz="24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 </a:t>
            </a:r>
            <a:r>
              <a:rPr lang="de-DE" altLang="de-DE" sz="2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altLang="de-DE" sz="24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Exception</a:t>
            </a:r>
            <a:r>
              <a:rPr lang="de-DE" altLang="de-DE" sz="2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ex) {</a:t>
            </a:r>
            <a:br>
              <a:rPr lang="de-DE" altLang="de-DE" sz="2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2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de-DE" altLang="de-DE" sz="2400" dirty="0" err="1">
                <a:solidFill>
                  <a:srgbClr val="B389C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exceptionHandler</a:t>
            </a:r>
            <a:r>
              <a:rPr lang="de-DE" altLang="de-DE" sz="24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.accept</a:t>
            </a:r>
            <a:r>
              <a:rPr lang="de-DE" altLang="de-DE" sz="2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(ex)</a:t>
            </a:r>
            <a:r>
              <a:rPr lang="de-DE" altLang="de-DE" sz="24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de-DE" altLang="de-DE" sz="24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24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de-DE" altLang="de-DE" sz="2400" dirty="0" err="1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de-DE" altLang="de-DE" sz="24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altLang="de-DE" sz="2400" dirty="0" err="1">
                <a:solidFill>
                  <a:srgbClr val="B389C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recoverFunction</a:t>
            </a:r>
            <a:r>
              <a:rPr lang="de-DE" altLang="de-DE" sz="24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.get</a:t>
            </a:r>
            <a:r>
              <a:rPr lang="de-DE" altLang="de-DE" sz="2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de-DE" altLang="de-DE" sz="24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de-DE" altLang="de-DE" sz="24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24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de-DE" altLang="de-DE" sz="2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de-DE" altLang="de-DE" sz="2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2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r>
              <a:rPr lang="de-DE" altLang="de-DE" sz="24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de-DE" altLang="de-DE" sz="24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2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de-DE" altLang="de-DE" sz="24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6335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Was sind FUNKTIONEN höherer ORDNUNG?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fontAlgn="base">
              <a:spcAft>
                <a:spcPct val="0"/>
              </a:spcAft>
            </a:pPr>
            <a:fld id="{31ED8236-F742-4994-B025-3D78EEC04644}" type="slidenum">
              <a:rPr lang="en-US" smtClean="0"/>
              <a:pPr fontAlgn="base">
                <a:spcAft>
                  <a:spcPct val="0"/>
                </a:spcAft>
              </a:pPr>
              <a:t>6</a:t>
            </a:fld>
            <a:endParaRPr lang="en-US" dirty="0"/>
          </a:p>
        </p:txBody>
      </p:sp>
      <p:sp>
        <p:nvSpPr>
          <p:cNvPr id="16" name="Rectangle 8"/>
          <p:cNvSpPr>
            <a:spLocks noChangeArrowheads="1"/>
          </p:cNvSpPr>
          <p:nvPr/>
        </p:nvSpPr>
        <p:spPr bwMode="auto">
          <a:xfrm>
            <a:off x="252835" y="1298660"/>
            <a:ext cx="11014329" cy="3785652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altLang="de-DE" sz="24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Function</a:t>
            </a:r>
            <a:r>
              <a:rPr lang="de-DE" altLang="de-DE" sz="2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de-DE" altLang="de-DE" sz="24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Callable</a:t>
            </a:r>
            <a:r>
              <a:rPr lang="de-DE" altLang="de-DE" sz="2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&lt;String&gt;</a:t>
            </a:r>
            <a:r>
              <a:rPr lang="de-DE" altLang="de-DE" sz="24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de-DE" altLang="de-DE" sz="2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String&gt; </a:t>
            </a:r>
            <a:r>
              <a:rPr lang="de-DE" altLang="de-DE" sz="24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withRecovery</a:t>
            </a:r>
            <a:r>
              <a:rPr lang="de-DE" altLang="de-DE" sz="2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    	</a:t>
            </a:r>
            <a:r>
              <a:rPr lang="de-DE" altLang="de-DE" sz="24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withRecovery</a:t>
            </a:r>
            <a:r>
              <a:rPr lang="de-DE" altLang="de-DE" sz="2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altLang="de-DE" sz="2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ex -&gt; </a:t>
            </a:r>
            <a:r>
              <a:rPr lang="de-DE" altLang="de-DE" sz="24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logException</a:t>
            </a:r>
            <a:r>
              <a:rPr lang="de-DE" altLang="de-DE" sz="2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(ex)</a:t>
            </a:r>
            <a:r>
              <a:rPr lang="de-DE" altLang="de-DE" sz="24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altLang="de-DE" sz="24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de-DE" altLang="de-DE" sz="2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-&gt; </a:t>
            </a:r>
            <a:r>
              <a:rPr lang="de-DE" altLang="de-DE" sz="2400" dirty="0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"Hallo an alle JUGs"</a:t>
            </a:r>
            <a:r>
              <a:rPr lang="de-DE" altLang="de-DE" sz="2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de-DE" altLang="de-DE" sz="24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de-DE" altLang="de-DE" sz="24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de-DE" altLang="de-DE" sz="2400" dirty="0">
              <a:solidFill>
                <a:srgbClr val="CC783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altLang="de-DE" sz="2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</a:t>
            </a:r>
            <a:r>
              <a:rPr lang="de-DE" altLang="de-DE" sz="24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result</a:t>
            </a:r>
            <a:r>
              <a:rPr lang="de-DE" altLang="de-DE" sz="2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de-DE" altLang="de-DE" sz="24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withRecovery.apply</a:t>
            </a:r>
            <a:r>
              <a:rPr lang="de-DE" altLang="de-DE" sz="2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altLang="de-DE" sz="2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() -&gt; </a:t>
            </a:r>
            <a:r>
              <a:rPr lang="de-DE" altLang="de-DE" sz="2400" dirty="0" err="1">
                <a:solidFill>
                  <a:srgbClr val="B389C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service</a:t>
            </a:r>
            <a:r>
              <a:rPr lang="de-DE" altLang="de-DE" sz="24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.sayHelloWorld</a:t>
            </a:r>
            <a:r>
              <a:rPr lang="de-DE" altLang="de-DE" sz="2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altLang="de-DE" sz="2400" dirty="0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"JUG Darmstadt"</a:t>
            </a:r>
            <a:r>
              <a:rPr lang="de-DE" altLang="de-DE" sz="2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r>
              <a:rPr lang="de-DE" altLang="de-DE" sz="24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de-DE" altLang="de-DE" sz="2400" dirty="0">
              <a:solidFill>
                <a:srgbClr val="CC783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altLang="de-DE" sz="2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result2 = </a:t>
            </a:r>
            <a:r>
              <a:rPr lang="de-DE" altLang="de-DE" sz="24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withRecovery.apply</a:t>
            </a:r>
            <a:r>
              <a:rPr lang="de-DE" altLang="de-DE" sz="2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altLang="de-DE" sz="2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() -&gt; </a:t>
            </a:r>
            <a:r>
              <a:rPr lang="de-DE" altLang="de-DE" sz="2400" dirty="0" err="1">
                <a:solidFill>
                  <a:srgbClr val="B389C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service</a:t>
            </a:r>
            <a:r>
              <a:rPr lang="de-DE" altLang="de-DE" sz="24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.sayHelloWorld</a:t>
            </a:r>
            <a:r>
              <a:rPr lang="de-DE" altLang="de-DE" sz="2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altLang="de-DE" sz="2400" dirty="0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"JUG Frankfurt"</a:t>
            </a:r>
            <a:r>
              <a:rPr lang="de-DE" altLang="de-DE" sz="2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r>
              <a:rPr lang="de-DE" altLang="de-DE" sz="24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de-DE" altLang="de-DE" sz="24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6639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Was sind FUNKTIONEN höherer ORDNUNG?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fontAlgn="base">
              <a:spcAft>
                <a:spcPct val="0"/>
              </a:spcAft>
            </a:pPr>
            <a:fld id="{31ED8236-F742-4994-B025-3D78EEC04644}" type="slidenum">
              <a:rPr lang="en-US" smtClean="0"/>
              <a:pPr fontAlgn="base">
                <a:spcAft>
                  <a:spcPct val="0"/>
                </a:spcAft>
              </a:pPr>
              <a:t>7</a:t>
            </a:fld>
            <a:endParaRPr lang="en-US" dirty="0"/>
          </a:p>
        </p:txBody>
      </p:sp>
      <p:sp>
        <p:nvSpPr>
          <p:cNvPr id="16" name="Rectangle 8"/>
          <p:cNvSpPr>
            <a:spLocks noChangeArrowheads="1"/>
          </p:cNvSpPr>
          <p:nvPr/>
        </p:nvSpPr>
        <p:spPr bwMode="auto">
          <a:xfrm>
            <a:off x="252835" y="1129382"/>
            <a:ext cx="11014329" cy="4124206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altLang="de-DE" sz="2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CheckedFunction0&lt;String&gt; </a:t>
            </a:r>
            <a:r>
              <a:rPr lang="de-DE" altLang="de-DE" sz="24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function</a:t>
            </a:r>
            <a:r>
              <a:rPr lang="de-DE" altLang="de-DE" sz="2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altLang="de-DE" sz="2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() -&gt; </a:t>
            </a:r>
            <a:r>
              <a:rPr lang="de-DE" altLang="de-DE" sz="2400" dirty="0" err="1">
                <a:solidFill>
                  <a:srgbClr val="B389C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service</a:t>
            </a:r>
            <a:r>
              <a:rPr lang="de-DE" altLang="de-DE" sz="24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.sayHelloWorld</a:t>
            </a:r>
            <a:r>
              <a:rPr lang="de-DE" altLang="de-DE" sz="2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altLang="de-DE" sz="2400" dirty="0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"JUG Darmstadt"</a:t>
            </a:r>
            <a:r>
              <a:rPr lang="de-DE" altLang="de-DE" sz="2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de-DE" altLang="de-DE" sz="24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lang="de-DE" altLang="de-DE" sz="24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2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Function0&lt;String&gt; </a:t>
            </a:r>
            <a:r>
              <a:rPr lang="de-DE" altLang="de-DE" sz="24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funcWithRecovery</a:t>
            </a:r>
            <a:r>
              <a:rPr lang="de-DE" altLang="de-DE" sz="2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de-DE" altLang="de-DE" sz="24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function.recover</a:t>
            </a:r>
            <a:r>
              <a:rPr lang="de-DE" altLang="de-DE" sz="2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(ex -&gt; {</a:t>
            </a:r>
            <a:br>
              <a:rPr lang="de-DE" altLang="de-DE" sz="2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2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DE" altLang="de-DE" sz="24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logException</a:t>
            </a:r>
            <a:r>
              <a:rPr lang="de-DE" altLang="de-DE" sz="2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(ex)</a:t>
            </a:r>
            <a:r>
              <a:rPr lang="de-DE" altLang="de-DE" sz="24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br>
              <a:rPr lang="de-DE" altLang="de-DE" sz="24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24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DE" altLang="de-DE" sz="2400" dirty="0" err="1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de-DE" altLang="de-DE" sz="24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altLang="de-DE" sz="2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-&gt; </a:t>
            </a:r>
            <a:r>
              <a:rPr lang="de-DE" altLang="de-DE" sz="2400" dirty="0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"Hallo an alle JUGs"</a:t>
            </a:r>
            <a:r>
              <a:rPr lang="de-DE" altLang="de-DE" sz="24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de-DE" altLang="de-DE" sz="24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2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})</a:t>
            </a:r>
            <a:r>
              <a:rPr lang="de-DE" altLang="de-DE" sz="24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de-DE" altLang="de-DE" sz="2400" dirty="0">
              <a:latin typeface="Arial" panose="020B0604020202020204" pitchFamily="34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altLang="de-DE" sz="2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</a:t>
            </a:r>
            <a:r>
              <a:rPr lang="de-DE" altLang="de-DE" sz="24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result</a:t>
            </a:r>
            <a:r>
              <a:rPr lang="de-DE" altLang="de-DE" sz="2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de-DE" altLang="de-DE" sz="24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funcWithRecovery.apply</a:t>
            </a:r>
            <a:r>
              <a:rPr lang="de-DE" altLang="de-DE" sz="2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de-DE" altLang="de-DE" sz="2400" dirty="0">
              <a:latin typeface="Arial" panose="020B0604020202020204" pitchFamily="34" charset="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de-DE" altLang="de-DE" sz="22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0638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WAS ist Referentielle Transparenz? 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fontAlgn="base">
              <a:spcAft>
                <a:spcPct val="0"/>
              </a:spcAft>
            </a:pPr>
            <a:fld id="{31ED8236-F742-4994-B025-3D78EEC04644}" type="slidenum">
              <a:rPr lang="en-US" smtClean="0"/>
              <a:pPr fontAlgn="base">
                <a:spcAft>
                  <a:spcPct val="0"/>
                </a:spcAft>
              </a:pPr>
              <a:t>8</a:t>
            </a:fld>
            <a:endParaRPr lang="en-US" dirty="0"/>
          </a:p>
        </p:txBody>
      </p:sp>
      <p:sp>
        <p:nvSpPr>
          <p:cNvPr id="4" name="Freeform 8"/>
          <p:cNvSpPr>
            <a:spLocks/>
          </p:cNvSpPr>
          <p:nvPr/>
        </p:nvSpPr>
        <p:spPr bwMode="gray">
          <a:xfrm>
            <a:off x="238126" y="756000"/>
            <a:ext cx="8834438" cy="1545766"/>
          </a:xfrm>
          <a:custGeom>
            <a:avLst/>
            <a:gdLst>
              <a:gd name="T0" fmla="*/ 2147483647 w 4538"/>
              <a:gd name="T1" fmla="*/ 0 h 1080"/>
              <a:gd name="T2" fmla="*/ 0 w 4538"/>
              <a:gd name="T3" fmla="*/ 0 h 1080"/>
              <a:gd name="T4" fmla="*/ 2147483647 w 4538"/>
              <a:gd name="T5" fmla="*/ 2147483647 h 1080"/>
              <a:gd name="T6" fmla="*/ 0 w 4538"/>
              <a:gd name="T7" fmla="*/ 2147483647 h 1080"/>
              <a:gd name="T8" fmla="*/ 2147483647 w 4538"/>
              <a:gd name="T9" fmla="*/ 2147483647 h 1080"/>
              <a:gd name="T10" fmla="*/ 2147483647 w 4538"/>
              <a:gd name="T11" fmla="*/ 0 h 10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4538"/>
              <a:gd name="T19" fmla="*/ 0 h 1080"/>
              <a:gd name="T20" fmla="*/ 4538 w 4538"/>
              <a:gd name="T21" fmla="*/ 1080 h 10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4538" h="1080">
                <a:moveTo>
                  <a:pt x="4538" y="0"/>
                </a:moveTo>
                <a:lnTo>
                  <a:pt x="0" y="0"/>
                </a:lnTo>
                <a:lnTo>
                  <a:pt x="105" y="541"/>
                </a:lnTo>
                <a:lnTo>
                  <a:pt x="0" y="1080"/>
                </a:lnTo>
                <a:lnTo>
                  <a:pt x="4538" y="1080"/>
                </a:lnTo>
                <a:lnTo>
                  <a:pt x="4538" y="0"/>
                </a:lnTo>
              </a:path>
            </a:pathLst>
          </a:custGeom>
          <a:solidFill>
            <a:schemeClr val="bg1"/>
          </a:solidFill>
          <a:ln w="19050" cap="sq" cmpd="sng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lIns="360000" tIns="72000" rIns="108000" bIns="72000" anchor="t"/>
          <a:lstStyle/>
          <a:p>
            <a:pPr marL="216000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dirty="0"/>
              <a:t>Der Aufruf </a:t>
            </a:r>
            <a:r>
              <a:rPr lang="de-DE" sz="2400" dirty="0"/>
              <a:t>einer Funktion mit den selben Parametern liefert stets dasselbe Ergebnis, ist also unabhängig vom Kontext</a:t>
            </a: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395252" y="2391157"/>
            <a:ext cx="10892857" cy="3139321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List&lt;User&gt; </a:t>
            </a:r>
            <a:r>
              <a:rPr kumimoji="0" lang="de-DE" altLang="de-DE" sz="22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users</a:t>
            </a: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kumimoji="0" lang="de-DE" altLang="de-DE" sz="22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sz="2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ArrayList</a:t>
            </a: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&lt;&gt;()</a:t>
            </a: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2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sz="22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sz="22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addUser</a:t>
            </a: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(User </a:t>
            </a:r>
            <a:r>
              <a:rPr kumimoji="0" lang="de-DE" altLang="de-DE" sz="2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user</a:t>
            </a: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){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altLang="de-DE" sz="22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// Wirft eine </a:t>
            </a:r>
            <a:r>
              <a:rPr lang="de-DE" altLang="de-DE" sz="2200" dirty="0" err="1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Exception</a:t>
            </a:r>
            <a:r>
              <a:rPr lang="de-DE" altLang="de-DE" sz="22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wenn der User ein Hacker ist</a:t>
            </a:r>
            <a:br>
              <a:rPr lang="de-DE" altLang="de-DE" sz="22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altLang="de-DE" sz="22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de-DE" altLang="de-DE" sz="2200" dirty="0" err="1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de-DE" altLang="de-DE" sz="22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altLang="de-DE" sz="22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user.getName</a:t>
            </a:r>
            <a:r>
              <a:rPr lang="de-DE" altLang="de-DE" sz="22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().</a:t>
            </a:r>
            <a:r>
              <a:rPr lang="de-DE" altLang="de-DE" sz="22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equals</a:t>
            </a:r>
            <a:r>
              <a:rPr lang="de-DE" altLang="de-DE" sz="22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altLang="de-DE" sz="2200" dirty="0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"Hack0r"</a:t>
            </a:r>
            <a:r>
              <a:rPr lang="de-DE" altLang="de-DE" sz="22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)){</a:t>
            </a:r>
            <a:br>
              <a:rPr lang="de-DE" altLang="de-DE" sz="22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22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de-DE" altLang="de-DE" sz="2200" dirty="0" err="1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throw</a:t>
            </a:r>
            <a:r>
              <a:rPr lang="de-DE" altLang="de-DE" sz="22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altLang="de-DE" sz="2200" dirty="0" err="1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de-DE" altLang="de-DE" sz="22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altLang="de-DE" sz="22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InvalidNameException</a:t>
            </a:r>
            <a:r>
              <a:rPr lang="de-DE" altLang="de-DE" sz="22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de-DE" altLang="de-DE" sz="22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de-DE" altLang="de-DE" sz="22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22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DE" altLang="de-DE" sz="22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de-DE" altLang="de-DE" sz="2200" b="0" i="0" u="none" strike="noStrike" cap="none" normalizeH="0" baseline="0" dirty="0">
              <a:ln>
                <a:noFill/>
              </a:ln>
              <a:solidFill>
                <a:srgbClr val="CC7832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altLang="de-DE" sz="22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DE" altLang="de-DE" sz="22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Ändert eine </a:t>
            </a:r>
            <a:r>
              <a:rPr lang="de-DE" altLang="de-DE" sz="2200" dirty="0" err="1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Instanzvariable</a:t>
            </a:r>
            <a:r>
              <a:rPr lang="de-DE" altLang="de-DE" sz="22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b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de-DE" altLang="de-DE" sz="22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users</a:t>
            </a:r>
            <a:r>
              <a:rPr kumimoji="0" lang="de-DE" altLang="de-DE" sz="2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.add</a:t>
            </a: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2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user</a:t>
            </a: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de-DE" altLang="de-DE" sz="2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324000" y="1912339"/>
            <a:ext cx="4253647" cy="3674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defTabSz="457322" fontAlgn="base">
              <a:lnSpc>
                <a:spcPct val="104000"/>
              </a:lnSpc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SzPct val="75000"/>
            </a:pPr>
            <a:r>
              <a:rPr lang="de-DE" sz="2000" dirty="0">
                <a:ea typeface="Swagger" pitchFamily="2" charset="0"/>
              </a:rPr>
              <a:t>Beispiel für eine Funktion mit Seiteneffekten:</a:t>
            </a:r>
          </a:p>
        </p:txBody>
      </p:sp>
    </p:spTree>
    <p:extLst>
      <p:ext uri="{BB962C8B-B14F-4D97-AF65-F5344CB8AC3E}">
        <p14:creationId xmlns:p14="http://schemas.microsoft.com/office/powerpoint/2010/main" val="3950403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WAS ist Referentielle Transparenz? 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fontAlgn="base">
              <a:spcAft>
                <a:spcPct val="0"/>
              </a:spcAft>
            </a:pPr>
            <a:fld id="{31ED8236-F742-4994-B025-3D78EEC04644}" type="slidenum">
              <a:rPr lang="en-US" smtClean="0"/>
              <a:pPr fontAlgn="base">
                <a:spcAft>
                  <a:spcPct val="0"/>
                </a:spcAft>
              </a:pPr>
              <a:t>9</a:t>
            </a:fld>
            <a:endParaRPr lang="en-US" dirty="0"/>
          </a:p>
        </p:txBody>
      </p:sp>
      <p:sp>
        <p:nvSpPr>
          <p:cNvPr id="4" name="Freeform 8"/>
          <p:cNvSpPr>
            <a:spLocks/>
          </p:cNvSpPr>
          <p:nvPr/>
        </p:nvSpPr>
        <p:spPr bwMode="gray">
          <a:xfrm>
            <a:off x="238126" y="756000"/>
            <a:ext cx="8834438" cy="3669184"/>
          </a:xfrm>
          <a:custGeom>
            <a:avLst/>
            <a:gdLst>
              <a:gd name="T0" fmla="*/ 2147483647 w 4538"/>
              <a:gd name="T1" fmla="*/ 0 h 1080"/>
              <a:gd name="T2" fmla="*/ 0 w 4538"/>
              <a:gd name="T3" fmla="*/ 0 h 1080"/>
              <a:gd name="T4" fmla="*/ 2147483647 w 4538"/>
              <a:gd name="T5" fmla="*/ 2147483647 h 1080"/>
              <a:gd name="T6" fmla="*/ 0 w 4538"/>
              <a:gd name="T7" fmla="*/ 2147483647 h 1080"/>
              <a:gd name="T8" fmla="*/ 2147483647 w 4538"/>
              <a:gd name="T9" fmla="*/ 2147483647 h 1080"/>
              <a:gd name="T10" fmla="*/ 2147483647 w 4538"/>
              <a:gd name="T11" fmla="*/ 0 h 10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4538"/>
              <a:gd name="T19" fmla="*/ 0 h 1080"/>
              <a:gd name="T20" fmla="*/ 4538 w 4538"/>
              <a:gd name="T21" fmla="*/ 1080 h 10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4538" h="1080">
                <a:moveTo>
                  <a:pt x="4538" y="0"/>
                </a:moveTo>
                <a:lnTo>
                  <a:pt x="0" y="0"/>
                </a:lnTo>
                <a:lnTo>
                  <a:pt x="105" y="541"/>
                </a:lnTo>
                <a:lnTo>
                  <a:pt x="0" y="1080"/>
                </a:lnTo>
                <a:lnTo>
                  <a:pt x="4538" y="1080"/>
                </a:lnTo>
                <a:lnTo>
                  <a:pt x="4538" y="0"/>
                </a:lnTo>
              </a:path>
            </a:pathLst>
          </a:custGeom>
          <a:solidFill>
            <a:schemeClr val="bg1"/>
          </a:solidFill>
          <a:ln w="19050" cap="sq" cmpd="sng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lIns="360000" tIns="72000" rIns="108000" bIns="72000" anchor="t"/>
          <a:lstStyle/>
          <a:p>
            <a:pPr marL="216000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en-US" dirty="0" err="1"/>
              <a:t>Funktion</a:t>
            </a:r>
            <a:r>
              <a:rPr lang="en-US" dirty="0"/>
              <a:t> hat </a:t>
            </a:r>
            <a:r>
              <a:rPr lang="en-US" dirty="0" err="1"/>
              <a:t>keine</a:t>
            </a:r>
            <a:r>
              <a:rPr lang="en-US" dirty="0"/>
              <a:t> </a:t>
            </a:r>
            <a:r>
              <a:rPr lang="en-US" dirty="0" err="1"/>
              <a:t>Seiteneffekte</a:t>
            </a:r>
            <a:endParaRPr lang="en-US" dirty="0"/>
          </a:p>
          <a:p>
            <a:pPr marL="216000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dirty="0"/>
              <a:t>Mögliche Validierungsfehler werden in der Signatur explizit gemacht</a:t>
            </a:r>
            <a:endParaRPr lang="en-US" sz="2400" dirty="0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238127" y="1907588"/>
            <a:ext cx="11073632" cy="4401205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private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Either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Exception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List&lt;User&gt;&gt;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addUser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(List&lt;User&gt;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users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User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user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b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Validation&lt;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Exception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User&gt;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validation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validateUser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user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validation</a:t>
            </a:r>
            <a:b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.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map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users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prepend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.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toEither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private 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Validation&lt;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Exception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User&gt;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validateUser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(User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user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b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user.getName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().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equals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"Hack0r"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)){</a:t>
            </a:r>
            <a:b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Validation.</a:t>
            </a:r>
            <a:r>
              <a:rPr kumimoji="0" lang="de-DE" altLang="de-DE" sz="20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invalid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InvalidNameException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())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Validation.</a:t>
            </a:r>
            <a:r>
              <a:rPr kumimoji="0" lang="de-DE" altLang="de-DE" sz="20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valid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user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de-DE" altLang="de-DE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7549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PRESENTATIONDONOTDELETE" val="&lt;?xml version=&quot;1.0&quot; encoding=&quot;UTF-16&quot; standalone=&quot;yes&quot;?&gt;&#10;&lt;root reqver=&quot;21047&quot;&gt;&lt;version val=&quot;23227&quot;/&gt;&lt;CPresentation id=&quot;1&quot;&gt;&lt;m_precDefaultNumber&gt;&lt;m_bNumberIsYear val=&quot;1&quot;/&gt;&lt;m_chMinusSymbol&gt;-&lt;/m_chMinusSymbol&gt;&lt;m_chDecimalSymbol17909&gt;.&lt;/m_chDecimalSymbol17909&gt;&lt;m_nGroupingDigits17909 val=&quot;3&quot;/&gt;&lt;m_chGroupingSymbol17909&gt;,&lt;/m_chGroupingSymbol17909&gt;&lt;/m_precDefaultNumber&gt;&lt;m_precDefaultPercent&gt;&lt;m_bNumberIsYear val=&quot;1&quot;/&gt;&lt;m_chMinusSymbol&gt;-&lt;/m_chMinusSymbol&gt;&lt;m_nDecimalDigits17909 val=&quot;0&quot;/&gt;&lt;m_chDecimalSymbol17909&gt;.&lt;/m_chDecimalSymbol17909&gt;&lt;m_nGroupingDigits17909 val=&quot;3&quot;/&gt;&lt;m_chGroupingSymbol17909&gt;,&lt;/m_chGroupingSymbol17909&gt;&lt;m_strSuffix17909&gt;%&lt;/m_strSuffix17909&gt;&lt;/m_precDefaultPercent&gt;&lt;m_precDefaultDate&gt;&lt;m_bNumberIsYear val=&quot;0&quot;/&gt;&lt;m_strFormatTime&gt;%d.%m.%Y&lt;/m_strFormatTime&gt;&lt;/m_precDefaultDate&gt;&lt;m_precDefaultYear&gt;&lt;m_bNumberIsYear val=&quot;0&quot;/&gt;&lt;m_strFormatTime&gt;%Y&lt;/m_strFormatTime&gt;&lt;/m_precDefaultYear&gt;&lt;m_precDefaultQuarter&gt;&lt;m_bNumberIsYear val=&quot;0&quot;/&gt;&lt;m_strFormatTime&gt;Q%5&lt;/m_strFormatTime&gt;&lt;/m_precDefaultQuarter&gt;&lt;m_precDefaultMonth/&gt;&lt;m_precDefaultWeek/&gt;&lt;m_precDefaultDay&gt;&lt;m_bNumberIsYear val=&quot;0&quot;/&gt;&lt;m_strFormatTime&gt;%#d&lt;/m_strFormatTime&gt;&lt;/m_precDefaultDay&gt;&lt;m_mruColor&gt;&lt;m_vecMRU length=&quot;0&quot;/&gt;&lt;/m_mruColor&gt;&lt;m_eweekdayFirstOfWeek val=&quot;2&quot;/&gt;&lt;m_eweekdayFirstOfWorkweek val=&quot;2&quot;/&gt;&lt;m_eweekdayFirstOfWeekend val=&quot;7&quot;/&gt;&lt;/CPresentation&gt;&lt;/root&gt;"/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Uok.JfWbgkqBZAtIq43uEQ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u7qWvEB4Tka0J13yOaczVg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ZMXMxcyk3UC597fJ_rjkrA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Telekom 16:9 2015 INT">
  <a:themeElements>
    <a:clrScheme name="Telekom screen colors">
      <a:dk1>
        <a:srgbClr val="4B4B4B"/>
      </a:dk1>
      <a:lt1>
        <a:srgbClr val="FFFFFF"/>
      </a:lt1>
      <a:dk2>
        <a:srgbClr val="E20074"/>
      </a:dk2>
      <a:lt2>
        <a:srgbClr val="A4A4A4"/>
      </a:lt2>
      <a:accent1>
        <a:srgbClr val="1063AD"/>
      </a:accent1>
      <a:accent2>
        <a:srgbClr val="53BAF2"/>
      </a:accent2>
      <a:accent3>
        <a:srgbClr val="1BADA2"/>
      </a:accent3>
      <a:accent4>
        <a:srgbClr val="BFCB44"/>
      </a:accent4>
      <a:accent5>
        <a:srgbClr val="FFD329"/>
      </a:accent5>
      <a:accent6>
        <a:srgbClr val="FF9A1E"/>
      </a:accent6>
      <a:hlink>
        <a:srgbClr val="E20074"/>
      </a:hlink>
      <a:folHlink>
        <a:srgbClr val="6C6C6C"/>
      </a:folHlink>
    </a:clrScheme>
    <a:fontScheme name="Vorschlag April 2015_Typo">
      <a:majorFont>
        <a:latin typeface="TeleGrotesk Headline Ultra"/>
        <a:ea typeface=""/>
        <a:cs typeface=""/>
      </a:majorFont>
      <a:minorFont>
        <a:latin typeface="Tele-GroteskNor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solidFill>
          <a:schemeClr val="bg1"/>
        </a:solidFill>
        <a:ln w="19050" algn="ctr">
          <a:solidFill>
            <a:schemeClr val="tx2"/>
          </a:solidFill>
          <a:miter lim="800000"/>
          <a:headEnd/>
          <a:tailEnd/>
        </a:ln>
        <a:effectLst/>
      </a:spPr>
      <a:bodyPr lIns="72000" tIns="0" rIns="72000" bIns="36000" rtlCol="0" anchor="ctr"/>
      <a:lstStyle>
        <a:defPPr indent="3175" algn="ctr" defTabSz="457293" fontAlgn="base">
          <a:lnSpc>
            <a:spcPct val="104000"/>
          </a:lnSpc>
          <a:spcBef>
            <a:spcPct val="25000"/>
          </a:spcBef>
          <a:spcAft>
            <a:spcPct val="0"/>
          </a:spcAft>
          <a:buClr>
            <a:srgbClr val="E20074"/>
          </a:buClr>
          <a:buSzPct val="75000"/>
          <a:defRPr sz="1800" dirty="0" err="1" smtClean="0">
            <a:cs typeface="Arial" charset="0"/>
          </a:defRPr>
        </a:defPPr>
      </a:lstStyle>
    </a:spDef>
    <a:lnDef>
      <a:spPr>
        <a:ln w="19050">
          <a:solidFill>
            <a:schemeClr val="tx2"/>
          </a:solidFill>
          <a:miter lim="800000"/>
          <a:headEnd type="none" w="med" len="med"/>
          <a:tailEnd type="none" w="med" len="med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  <a:ln w="9525">
          <a:noFill/>
          <a:miter lim="800000"/>
          <a:headEnd/>
          <a:tailEnd/>
        </a:ln>
      </a:spPr>
      <a:bodyPr vert="horz" wrap="square" lIns="72000" tIns="36000" rIns="72000" bIns="36000" numCol="1" rtlCol="0" anchor="t" anchorCtr="0" compatLnSpc="1">
        <a:prstTxWarp prst="textNoShape">
          <a:avLst/>
        </a:prstTxWarp>
        <a:spAutoFit/>
      </a:bodyPr>
      <a:lstStyle>
        <a:defPPr defTabSz="457322" fontAlgn="base">
          <a:lnSpc>
            <a:spcPct val="104000"/>
          </a:lnSpc>
          <a:spcBef>
            <a:spcPct val="25000"/>
          </a:spcBef>
          <a:spcAft>
            <a:spcPct val="0"/>
          </a:spcAft>
          <a:buClr>
            <a:schemeClr val="tx1"/>
          </a:buClr>
          <a:buSzPct val="75000"/>
          <a:defRPr sz="1800" dirty="0" err="1" smtClean="0">
            <a:ea typeface="Swagger" pitchFamily="2" charset="0"/>
          </a:defRPr>
        </a:defPPr>
      </a:lstStyle>
    </a:txDef>
  </a:objectDefaults>
  <a:extraClrSchemeLst>
    <a:extraClrScheme>
      <a:clrScheme name="Telekom screen colors">
        <a:dk1>
          <a:srgbClr val="4B4B4B"/>
        </a:dk1>
        <a:lt1>
          <a:srgbClr val="FFFFFF"/>
        </a:lt1>
        <a:dk2>
          <a:srgbClr val="E20074"/>
        </a:dk2>
        <a:lt2>
          <a:srgbClr val="A4A4A4"/>
        </a:lt2>
        <a:accent1>
          <a:srgbClr val="1063AD"/>
        </a:accent1>
        <a:accent2>
          <a:srgbClr val="53BAF2"/>
        </a:accent2>
        <a:accent3>
          <a:srgbClr val="1BADA2"/>
        </a:accent3>
        <a:accent4>
          <a:srgbClr val="BFCB44"/>
        </a:accent4>
        <a:accent5>
          <a:srgbClr val="FFD329"/>
        </a:accent5>
        <a:accent6>
          <a:srgbClr val="FF9A1E"/>
        </a:accent6>
        <a:hlink>
          <a:srgbClr val="E20074"/>
        </a:hlink>
        <a:folHlink>
          <a:srgbClr val="6C6C6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16zu9_Chartpool_20150608.pptx" id="{B1452720-7520-4D9E-B9ED-20AEF7CACA91}" vid="{0A44F166-3C81-41C7-882D-66DB7ABEEA43}"/>
    </a:ext>
  </a:extLst>
</a:theme>
</file>

<file path=ppt/theme/theme2.xml><?xml version="1.0" encoding="utf-8"?>
<a:theme xmlns:a="http://schemas.openxmlformats.org/drawingml/2006/main" name="Larissa-Design">
  <a:themeElements>
    <a:clrScheme name="Telekom Screenfarben">
      <a:dk1>
        <a:srgbClr val="4B4B4B"/>
      </a:dk1>
      <a:lt1>
        <a:sysClr val="window" lastClr="FFFFFF"/>
      </a:lt1>
      <a:dk2>
        <a:srgbClr val="E20074"/>
      </a:dk2>
      <a:lt2>
        <a:srgbClr val="A4A4A4"/>
      </a:lt2>
      <a:accent1>
        <a:srgbClr val="1063AD"/>
      </a:accent1>
      <a:accent2>
        <a:srgbClr val="53BAF2"/>
      </a:accent2>
      <a:accent3>
        <a:srgbClr val="1BADA2"/>
      </a:accent3>
      <a:accent4>
        <a:srgbClr val="BFCB44"/>
      </a:accent4>
      <a:accent5>
        <a:srgbClr val="FFD329"/>
      </a:accent5>
      <a:accent6>
        <a:srgbClr val="FF9A1E"/>
      </a:accent6>
      <a:hlink>
        <a:srgbClr val="E20074"/>
      </a:hlink>
      <a:folHlink>
        <a:srgbClr val="6C6C6C"/>
      </a:folHlink>
    </a:clrScheme>
    <a:fontScheme name="T_PPT Fonts">
      <a:majorFont>
        <a:latin typeface="TeleGrotesk Headline Ultra"/>
        <a:ea typeface=""/>
        <a:cs typeface=""/>
      </a:majorFont>
      <a:minorFont>
        <a:latin typeface="Tele-GroteskNor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Telekom Screenfarben">
      <a:dk1>
        <a:srgbClr val="4B4B4B"/>
      </a:dk1>
      <a:lt1>
        <a:sysClr val="window" lastClr="FFFFFF"/>
      </a:lt1>
      <a:dk2>
        <a:srgbClr val="E20074"/>
      </a:dk2>
      <a:lt2>
        <a:srgbClr val="A4A4A4"/>
      </a:lt2>
      <a:accent1>
        <a:srgbClr val="1063AD"/>
      </a:accent1>
      <a:accent2>
        <a:srgbClr val="53BAF2"/>
      </a:accent2>
      <a:accent3>
        <a:srgbClr val="1BADA2"/>
      </a:accent3>
      <a:accent4>
        <a:srgbClr val="BFCB44"/>
      </a:accent4>
      <a:accent5>
        <a:srgbClr val="FFD329"/>
      </a:accent5>
      <a:accent6>
        <a:srgbClr val="FF9A1E"/>
      </a:accent6>
      <a:hlink>
        <a:srgbClr val="992C99"/>
      </a:hlink>
      <a:folHlink>
        <a:srgbClr val="6C6C6C"/>
      </a:folHlink>
    </a:clrScheme>
    <a:fontScheme name="T_PPT Fonts">
      <a:majorFont>
        <a:latin typeface="TeleGrotesk Headline Ultra"/>
        <a:ea typeface=""/>
        <a:cs typeface=""/>
      </a:majorFont>
      <a:minorFont>
        <a:latin typeface="Tele-GroteskNor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T_MASTER_16-9_EN_20150828</Template>
  <TotalTime>0</TotalTime>
  <Words>1308</Words>
  <Application>Microsoft Office PowerPoint</Application>
  <PresentationFormat>Benutzerdefiniert</PresentationFormat>
  <Paragraphs>306</Paragraphs>
  <Slides>46</Slides>
  <Notes>1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11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46</vt:i4>
      </vt:variant>
    </vt:vector>
  </HeadingPairs>
  <TitlesOfParts>
    <vt:vector size="59" baseType="lpstr">
      <vt:lpstr>Arial Unicode MS</vt:lpstr>
      <vt:lpstr>Arial</vt:lpstr>
      <vt:lpstr>Courier New</vt:lpstr>
      <vt:lpstr>Swagger</vt:lpstr>
      <vt:lpstr>TeleGrotesk Headline</vt:lpstr>
      <vt:lpstr>TeleGrotesk Headline Ultra</vt:lpstr>
      <vt:lpstr>Tele-GroteskFet</vt:lpstr>
      <vt:lpstr>Tele-GroteskNor</vt:lpstr>
      <vt:lpstr>Tele-GroteskUlt</vt:lpstr>
      <vt:lpstr>Wingdings</vt:lpstr>
      <vt:lpstr>Wingdings 2</vt:lpstr>
      <vt:lpstr>Telekom 16:9 2015 INT</vt:lpstr>
      <vt:lpstr>think-cell Folie</vt:lpstr>
      <vt:lpstr>Funktionale programmierung mit Vavr und Resilience4j </vt:lpstr>
      <vt:lpstr>Über mich</vt:lpstr>
      <vt:lpstr>WAS macht Funktionale programmierung aus?</vt:lpstr>
      <vt:lpstr>Komposition von FUNKTIONEN</vt:lpstr>
      <vt:lpstr>Was sind FUNKTIONEN höherer ORDNUNG?</vt:lpstr>
      <vt:lpstr>Was sind FUNKTIONEN höherer ORDNUNG?</vt:lpstr>
      <vt:lpstr>Was sind FUNKTIONEN höherer ORDNUNG?</vt:lpstr>
      <vt:lpstr>WAS ist Referentielle Transparenz? </vt:lpstr>
      <vt:lpstr>WAS ist Referentielle Transparenz? </vt:lpstr>
      <vt:lpstr>(PURE) Funktionen ohne Seiteneffekte</vt:lpstr>
      <vt:lpstr>Imperativ vs funktional: Seperation of CONCERNS</vt:lpstr>
      <vt:lpstr>Was sind persistente Datenstrukturen?</vt:lpstr>
      <vt:lpstr>Funktionale PROGRAMMIERUNG mit JAVA 8</vt:lpstr>
      <vt:lpstr>JAVASLANG IST nun VAVR</vt:lpstr>
      <vt:lpstr>Was ist VAVR?</vt:lpstr>
      <vt:lpstr>VAVR: persistente Datenstrukturen</vt:lpstr>
      <vt:lpstr>VAVR: persistente Datenstrukturen</vt:lpstr>
      <vt:lpstr>VAVR: persistente Datenstrukturen</vt:lpstr>
      <vt:lpstr>VAVR: Currying </vt:lpstr>
      <vt:lpstr>VAVR: Memoization  </vt:lpstr>
      <vt:lpstr>VAVR: Lifting   </vt:lpstr>
      <vt:lpstr>VAVR: Algebraische Datentypen    </vt:lpstr>
      <vt:lpstr>VAVR: TUPLES   </vt:lpstr>
      <vt:lpstr>VAVR: Option   </vt:lpstr>
      <vt:lpstr>VAVR: Try   </vt:lpstr>
      <vt:lpstr>VAVR: EITHER   </vt:lpstr>
      <vt:lpstr>VAVR: Lazy   </vt:lpstr>
      <vt:lpstr>VAVR: PATTERN MATCHING   </vt:lpstr>
      <vt:lpstr>Was ist Resilience4j?</vt:lpstr>
      <vt:lpstr>Resilience4j: CIRCUITBREAKER</vt:lpstr>
      <vt:lpstr>Resilience4j: CIRCUITBREAKER</vt:lpstr>
      <vt:lpstr>Resilience4j: FUNKTION höherer ORDNUNG</vt:lpstr>
      <vt:lpstr>Resilience4j: CIRCUITBREAKER METRICS</vt:lpstr>
      <vt:lpstr>Resilience4j: CIRCUITBREAKER EVENTS</vt:lpstr>
      <vt:lpstr>Resilience4j: CIRCUITBREAKER RXjava2</vt:lpstr>
      <vt:lpstr>Resilience4j: RETRY</vt:lpstr>
      <vt:lpstr>Resilience4j: Ratelimiter</vt:lpstr>
      <vt:lpstr>Resilience4j: Ratelimiter</vt:lpstr>
      <vt:lpstr>Resilience4j: BULKHEAD</vt:lpstr>
      <vt:lpstr>Resilience4j: TIMER</vt:lpstr>
      <vt:lpstr>Resilience4j: Spring Boot</vt:lpstr>
      <vt:lpstr>Resilience4j: Spring Boot – CONFIGURATION</vt:lpstr>
      <vt:lpstr>Resilience4j: Spring Boot – Health</vt:lpstr>
      <vt:lpstr>Resilience4j: Spring Boot – METRIKEN</vt:lpstr>
      <vt:lpstr>Resilience4j: Spring Boot – EVENTS</vt:lpstr>
      <vt:lpstr>PowerPoint-Präsentation</vt:lpstr>
    </vt:vector>
  </TitlesOfParts>
  <Company>Detecon International GmbH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Telekom Powerpoint Master Format 16:9</dc:title>
  <dc:creator>dtc102415</dc:creator>
  <cp:lastModifiedBy>Winkler, Robert</cp:lastModifiedBy>
  <cp:revision>451</cp:revision>
  <dcterms:created xsi:type="dcterms:W3CDTF">2016-08-19T15:43:19Z</dcterms:created>
  <dcterms:modified xsi:type="dcterms:W3CDTF">2017-08-21T08:33:14Z</dcterms:modified>
</cp:coreProperties>
</file>